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3"/>
  </p:notesMasterIdLst>
  <p:sldIdLst>
    <p:sldId id="801" r:id="rId2"/>
    <p:sldId id="807" r:id="rId3"/>
    <p:sldId id="808" r:id="rId4"/>
    <p:sldId id="809" r:id="rId5"/>
    <p:sldId id="810" r:id="rId6"/>
    <p:sldId id="811" r:id="rId7"/>
    <p:sldId id="812" r:id="rId8"/>
    <p:sldId id="813" r:id="rId9"/>
    <p:sldId id="815" r:id="rId10"/>
    <p:sldId id="816" r:id="rId11"/>
    <p:sldId id="817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8" roundtripDataSignature="AMtx7mjB3tl2SxVmVezr+1hB2EMQP7Gs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  <a:srgbClr val="8BAE2B"/>
    <a:srgbClr val="13458E"/>
    <a:srgbClr val="ECCD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00356A-37EB-7C40-AF4E-8D84A3B8F5DB}" v="54" dt="2025-06-02T21:27:21.797"/>
  </p1510:revLst>
</p1510:revInfo>
</file>

<file path=ppt/tableStyles.xml><?xml version="1.0" encoding="utf-8"?>
<a:tblStyleLst xmlns:a="http://schemas.openxmlformats.org/drawingml/2006/main" def="{79FBA5A5-86A9-43CC-8D48-E2E8103B129D}">
  <a:tblStyle styleId="{79FBA5A5-86A9-43CC-8D48-E2E8103B12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844" autoAdjust="0"/>
    <p:restoredTop sz="94719"/>
  </p:normalViewPr>
  <p:slideViewPr>
    <p:cSldViewPr snapToGrid="0" snapToObjects="1">
      <p:cViewPr varScale="1">
        <p:scale>
          <a:sx n="81" d="100"/>
          <a:sy n="81" d="100"/>
        </p:scale>
        <p:origin x="200" y="15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48" Type="http://customschemas.google.com/relationships/presentationmetadata" Target="meta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Javier Bonet García" userId="c67cd2f5-7354-47bd-a51e-00312a09adde" providerId="ADAL" clId="{8400356A-37EB-7C40-AF4E-8D84A3B8F5DB}"/>
    <pc:docChg chg="custSel delSld modSld">
      <pc:chgData name="Francisco Javier Bonet García" userId="c67cd2f5-7354-47bd-a51e-00312a09adde" providerId="ADAL" clId="{8400356A-37EB-7C40-AF4E-8D84A3B8F5DB}" dt="2025-06-02T21:27:21.797" v="114"/>
      <pc:docMkLst>
        <pc:docMk/>
      </pc:docMkLst>
      <pc:sldChg chg="addSp delSp modSp mod">
        <pc:chgData name="Francisco Javier Bonet García" userId="c67cd2f5-7354-47bd-a51e-00312a09adde" providerId="ADAL" clId="{8400356A-37EB-7C40-AF4E-8D84A3B8F5DB}" dt="2025-06-02T21:20:44.742" v="34"/>
        <pc:sldMkLst>
          <pc:docMk/>
          <pc:sldMk cId="10861193" sldId="801"/>
        </pc:sldMkLst>
        <pc:spChg chg="del">
          <ac:chgData name="Francisco Javier Bonet García" userId="c67cd2f5-7354-47bd-a51e-00312a09adde" providerId="ADAL" clId="{8400356A-37EB-7C40-AF4E-8D84A3B8F5DB}" dt="2025-06-02T21:19:43.162" v="0" actId="478"/>
          <ac:spMkLst>
            <pc:docMk/>
            <pc:sldMk cId="10861193" sldId="801"/>
            <ac:spMk id="2" creationId="{37173689-0AED-61EB-ED5F-BF82F4881166}"/>
          </ac:spMkLst>
        </pc:spChg>
        <pc:spChg chg="mod">
          <ac:chgData name="Francisco Javier Bonet García" userId="c67cd2f5-7354-47bd-a51e-00312a09adde" providerId="ADAL" clId="{8400356A-37EB-7C40-AF4E-8D84A3B8F5DB}" dt="2025-06-02T21:19:54.891" v="2"/>
          <ac:spMkLst>
            <pc:docMk/>
            <pc:sldMk cId="10861193" sldId="801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0:27.468" v="32" actId="207"/>
          <ac:spMkLst>
            <pc:docMk/>
            <pc:sldMk cId="10861193" sldId="801"/>
            <ac:spMk id="5" creationId="{6F92834B-8D42-F2DF-DC74-0873F945069A}"/>
          </ac:spMkLst>
        </pc:spChg>
        <pc:spChg chg="mod">
          <ac:chgData name="Francisco Javier Bonet García" userId="c67cd2f5-7354-47bd-a51e-00312a09adde" providerId="ADAL" clId="{8400356A-37EB-7C40-AF4E-8D84A3B8F5DB}" dt="2025-06-02T21:20:44.742" v="34"/>
          <ac:spMkLst>
            <pc:docMk/>
            <pc:sldMk cId="10861193" sldId="801"/>
            <ac:spMk id="9" creationId="{90C9A82F-1398-80E5-2134-42A2751C689E}"/>
          </ac:spMkLst>
        </pc:spChg>
        <pc:spChg chg="del">
          <ac:chgData name="Francisco Javier Bonet García" userId="c67cd2f5-7354-47bd-a51e-00312a09adde" providerId="ADAL" clId="{8400356A-37EB-7C40-AF4E-8D84A3B8F5DB}" dt="2025-06-02T21:19:43.162" v="0" actId="478"/>
          <ac:spMkLst>
            <pc:docMk/>
            <pc:sldMk cId="10861193" sldId="801"/>
            <ac:spMk id="189" creationId="{00000000-0000-0000-0000-000000000000}"/>
          </ac:spMkLst>
        </pc:spChg>
        <pc:picChg chg="mod modCrop">
          <ac:chgData name="Francisco Javier Bonet García" userId="c67cd2f5-7354-47bd-a51e-00312a09adde" providerId="ADAL" clId="{8400356A-37EB-7C40-AF4E-8D84A3B8F5DB}" dt="2025-06-02T21:20:34.993" v="33" actId="732"/>
          <ac:picMkLst>
            <pc:docMk/>
            <pc:sldMk cId="10861193" sldId="801"/>
            <ac:picMk id="12" creationId="{C12B28F5-E760-29C0-313A-03C4585A52D0}"/>
          </ac:picMkLst>
        </pc:picChg>
        <pc:cxnChg chg="del">
          <ac:chgData name="Francisco Javier Bonet García" userId="c67cd2f5-7354-47bd-a51e-00312a09adde" providerId="ADAL" clId="{8400356A-37EB-7C40-AF4E-8D84A3B8F5DB}" dt="2025-06-02T21:19:43.162" v="0" actId="478"/>
          <ac:cxnSpMkLst>
            <pc:docMk/>
            <pc:sldMk cId="10861193" sldId="801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19:43.162" v="0" actId="478"/>
          <ac:cxnSpMkLst>
            <pc:docMk/>
            <pc:sldMk cId="10861193" sldId="801"/>
            <ac:cxnSpMk id="7" creationId="{0C10E97F-433C-1529-EF15-CED1D6352BFC}"/>
          </ac:cxnSpMkLst>
        </pc:cxnChg>
      </pc:sldChg>
      <pc:sldChg chg="delSp modSp mod">
        <pc:chgData name="Francisco Javier Bonet García" userId="c67cd2f5-7354-47bd-a51e-00312a09adde" providerId="ADAL" clId="{8400356A-37EB-7C40-AF4E-8D84A3B8F5DB}" dt="2025-06-02T21:21:27.535" v="38"/>
        <pc:sldMkLst>
          <pc:docMk/>
          <pc:sldMk cId="3706298653" sldId="807"/>
        </pc:sldMkLst>
        <pc:spChg chg="del">
          <ac:chgData name="Francisco Javier Bonet García" userId="c67cd2f5-7354-47bd-a51e-00312a09adde" providerId="ADAL" clId="{8400356A-37EB-7C40-AF4E-8D84A3B8F5DB}" dt="2025-06-02T21:20:52.097" v="35" actId="478"/>
          <ac:spMkLst>
            <pc:docMk/>
            <pc:sldMk cId="3706298653" sldId="807"/>
            <ac:spMk id="2" creationId="{37173689-0AED-61EB-ED5F-BF82F4881166}"/>
          </ac:spMkLst>
        </pc:spChg>
        <pc:spChg chg="mod">
          <ac:chgData name="Francisco Javier Bonet García" userId="c67cd2f5-7354-47bd-a51e-00312a09adde" providerId="ADAL" clId="{8400356A-37EB-7C40-AF4E-8D84A3B8F5DB}" dt="2025-06-02T21:21:12.279" v="36"/>
          <ac:spMkLst>
            <pc:docMk/>
            <pc:sldMk cId="3706298653" sldId="807"/>
            <ac:spMk id="3" creationId="{0AB93531-AF88-3E2E-7039-D078EEBA0054}"/>
          </ac:spMkLst>
        </pc:spChg>
        <pc:spChg chg="mod">
          <ac:chgData name="Francisco Javier Bonet García" userId="c67cd2f5-7354-47bd-a51e-00312a09adde" providerId="ADAL" clId="{8400356A-37EB-7C40-AF4E-8D84A3B8F5DB}" dt="2025-06-02T21:21:20.174" v="37"/>
          <ac:spMkLst>
            <pc:docMk/>
            <pc:sldMk cId="3706298653" sldId="807"/>
            <ac:spMk id="6" creationId="{93BE3C11-487E-349F-831E-8ED7F662925B}"/>
          </ac:spMkLst>
        </pc:spChg>
        <pc:spChg chg="mod">
          <ac:chgData name="Francisco Javier Bonet García" userId="c67cd2f5-7354-47bd-a51e-00312a09adde" providerId="ADAL" clId="{8400356A-37EB-7C40-AF4E-8D84A3B8F5DB}" dt="2025-06-02T21:21:27.535" v="38"/>
          <ac:spMkLst>
            <pc:docMk/>
            <pc:sldMk cId="3706298653" sldId="807"/>
            <ac:spMk id="8" creationId="{D294EFB1-BDEF-CB7E-6685-1E330A20B87E}"/>
          </ac:spMkLst>
        </pc:spChg>
        <pc:spChg chg="del">
          <ac:chgData name="Francisco Javier Bonet García" userId="c67cd2f5-7354-47bd-a51e-00312a09adde" providerId="ADAL" clId="{8400356A-37EB-7C40-AF4E-8D84A3B8F5DB}" dt="2025-06-02T21:20:52.097" v="35" actId="478"/>
          <ac:spMkLst>
            <pc:docMk/>
            <pc:sldMk cId="3706298653" sldId="807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0:52.097" v="35" actId="478"/>
          <ac:cxnSpMkLst>
            <pc:docMk/>
            <pc:sldMk cId="3706298653" sldId="807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0:52.097" v="35" actId="478"/>
          <ac:cxnSpMkLst>
            <pc:docMk/>
            <pc:sldMk cId="3706298653" sldId="807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3:04.283" v="54"/>
        <pc:sldMkLst>
          <pc:docMk/>
          <pc:sldMk cId="2514651090" sldId="808"/>
        </pc:sldMkLst>
        <pc:spChg chg="del">
          <ac:chgData name="Francisco Javier Bonet García" userId="c67cd2f5-7354-47bd-a51e-00312a09adde" providerId="ADAL" clId="{8400356A-37EB-7C40-AF4E-8D84A3B8F5DB}" dt="2025-06-02T21:21:31.810" v="39" actId="478"/>
          <ac:spMkLst>
            <pc:docMk/>
            <pc:sldMk cId="2514651090" sldId="808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1:37.863" v="40" actId="478"/>
          <ac:spMkLst>
            <pc:docMk/>
            <pc:sldMk cId="2514651090" sldId="808"/>
            <ac:spMk id="3" creationId="{0AB93531-AF88-3E2E-7039-D078EEBA0054}"/>
          </ac:spMkLst>
        </pc:spChg>
        <pc:spChg chg="mod">
          <ac:chgData name="Francisco Javier Bonet García" userId="c67cd2f5-7354-47bd-a51e-00312a09adde" providerId="ADAL" clId="{8400356A-37EB-7C40-AF4E-8D84A3B8F5DB}" dt="2025-06-02T21:22:51.395" v="53" actId="20577"/>
          <ac:spMkLst>
            <pc:docMk/>
            <pc:sldMk cId="2514651090" sldId="808"/>
            <ac:spMk id="5" creationId="{49FBD321-7D28-AF19-B4C5-3F7293C38EEF}"/>
          </ac:spMkLst>
        </pc:spChg>
        <pc:spChg chg="mod">
          <ac:chgData name="Francisco Javier Bonet García" userId="c67cd2f5-7354-47bd-a51e-00312a09adde" providerId="ADAL" clId="{8400356A-37EB-7C40-AF4E-8D84A3B8F5DB}" dt="2025-06-02T21:21:46.264" v="42"/>
          <ac:spMkLst>
            <pc:docMk/>
            <pc:sldMk cId="2514651090" sldId="808"/>
            <ac:spMk id="6" creationId="{93BE3C11-487E-349F-831E-8ED7F662925B}"/>
          </ac:spMkLst>
        </pc:spChg>
        <pc:spChg chg="mod">
          <ac:chgData name="Francisco Javier Bonet García" userId="c67cd2f5-7354-47bd-a51e-00312a09adde" providerId="ADAL" clId="{8400356A-37EB-7C40-AF4E-8D84A3B8F5DB}" dt="2025-06-02T21:21:57.006" v="43"/>
          <ac:spMkLst>
            <pc:docMk/>
            <pc:sldMk cId="2514651090" sldId="808"/>
            <ac:spMk id="8" creationId="{D294EFB1-BDEF-CB7E-6685-1E330A20B87E}"/>
          </ac:spMkLst>
        </pc:spChg>
        <pc:spChg chg="mod">
          <ac:chgData name="Francisco Javier Bonet García" userId="c67cd2f5-7354-47bd-a51e-00312a09adde" providerId="ADAL" clId="{8400356A-37EB-7C40-AF4E-8D84A3B8F5DB}" dt="2025-06-02T21:23:04.283" v="54"/>
          <ac:spMkLst>
            <pc:docMk/>
            <pc:sldMk cId="2514651090" sldId="808"/>
            <ac:spMk id="9" creationId="{02C3A44F-2323-9348-37DB-FDA50BAA592A}"/>
          </ac:spMkLst>
        </pc:spChg>
        <pc:spChg chg="add mod">
          <ac:chgData name="Francisco Javier Bonet García" userId="c67cd2f5-7354-47bd-a51e-00312a09adde" providerId="ADAL" clId="{8400356A-37EB-7C40-AF4E-8D84A3B8F5DB}" dt="2025-06-02T21:21:38.142" v="41"/>
          <ac:spMkLst>
            <pc:docMk/>
            <pc:sldMk cId="2514651090" sldId="808"/>
            <ac:spMk id="12" creationId="{283AAD0A-9D41-A848-BA72-F08C3A392BAE}"/>
          </ac:spMkLst>
        </pc:spChg>
        <pc:spChg chg="del">
          <ac:chgData name="Francisco Javier Bonet García" userId="c67cd2f5-7354-47bd-a51e-00312a09adde" providerId="ADAL" clId="{8400356A-37EB-7C40-AF4E-8D84A3B8F5DB}" dt="2025-06-02T21:21:31.810" v="39" actId="478"/>
          <ac:spMkLst>
            <pc:docMk/>
            <pc:sldMk cId="2514651090" sldId="808"/>
            <ac:spMk id="189" creationId="{00000000-0000-0000-0000-000000000000}"/>
          </ac:spMkLst>
        </pc:spChg>
        <pc:grpChg chg="mod">
          <ac:chgData name="Francisco Javier Bonet García" userId="c67cd2f5-7354-47bd-a51e-00312a09adde" providerId="ADAL" clId="{8400356A-37EB-7C40-AF4E-8D84A3B8F5DB}" dt="2025-06-02T21:21:46.264" v="42"/>
          <ac:grpSpMkLst>
            <pc:docMk/>
            <pc:sldMk cId="2514651090" sldId="808"/>
            <ac:grpSpMk id="10" creationId="{442FD763-7947-FC0C-FBEB-4CC5D061E0DD}"/>
          </ac:grpSpMkLst>
        </pc:grpChg>
        <pc:grpChg chg="mod">
          <ac:chgData name="Francisco Javier Bonet García" userId="c67cd2f5-7354-47bd-a51e-00312a09adde" providerId="ADAL" clId="{8400356A-37EB-7C40-AF4E-8D84A3B8F5DB}" dt="2025-06-02T21:22:39.281" v="44"/>
          <ac:grpSpMkLst>
            <pc:docMk/>
            <pc:sldMk cId="2514651090" sldId="808"/>
            <ac:grpSpMk id="11" creationId="{0857C113-1B37-8785-8FB3-D6A53024BD3B}"/>
          </ac:grpSpMkLst>
        </pc:grpChg>
        <pc:cxnChg chg="del">
          <ac:chgData name="Francisco Javier Bonet García" userId="c67cd2f5-7354-47bd-a51e-00312a09adde" providerId="ADAL" clId="{8400356A-37EB-7C40-AF4E-8D84A3B8F5DB}" dt="2025-06-02T21:21:31.810" v="39" actId="478"/>
          <ac:cxnSpMkLst>
            <pc:docMk/>
            <pc:sldMk cId="2514651090" sldId="808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1:31.810" v="39" actId="478"/>
          <ac:cxnSpMkLst>
            <pc:docMk/>
            <pc:sldMk cId="2514651090" sldId="808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3:52.073" v="61"/>
        <pc:sldMkLst>
          <pc:docMk/>
          <pc:sldMk cId="3224371137" sldId="809"/>
        </pc:sldMkLst>
        <pc:spChg chg="del">
          <ac:chgData name="Francisco Javier Bonet García" userId="c67cd2f5-7354-47bd-a51e-00312a09adde" providerId="ADAL" clId="{8400356A-37EB-7C40-AF4E-8D84A3B8F5DB}" dt="2025-06-02T21:23:12.589" v="55" actId="478"/>
          <ac:spMkLst>
            <pc:docMk/>
            <pc:sldMk cId="3224371137" sldId="809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3:12.589" v="55" actId="478"/>
          <ac:spMkLst>
            <pc:docMk/>
            <pc:sldMk cId="3224371137" sldId="809"/>
            <ac:spMk id="3" creationId="{0AB93531-AF88-3E2E-7039-D078EEBA0054}"/>
          </ac:spMkLst>
        </pc:spChg>
        <pc:spChg chg="mod">
          <ac:chgData name="Francisco Javier Bonet García" userId="c67cd2f5-7354-47bd-a51e-00312a09adde" providerId="ADAL" clId="{8400356A-37EB-7C40-AF4E-8D84A3B8F5DB}" dt="2025-06-02T21:23:44.928" v="60"/>
          <ac:spMkLst>
            <pc:docMk/>
            <pc:sldMk cId="3224371137" sldId="809"/>
            <ac:spMk id="5" creationId="{49FBD321-7D28-AF19-B4C5-3F7293C38EEF}"/>
          </ac:spMkLst>
        </pc:spChg>
        <pc:spChg chg="mod">
          <ac:chgData name="Francisco Javier Bonet García" userId="c67cd2f5-7354-47bd-a51e-00312a09adde" providerId="ADAL" clId="{8400356A-37EB-7C40-AF4E-8D84A3B8F5DB}" dt="2025-06-02T21:23:27.929" v="57"/>
          <ac:spMkLst>
            <pc:docMk/>
            <pc:sldMk cId="3224371137" sldId="809"/>
            <ac:spMk id="6" creationId="{93BE3C11-487E-349F-831E-8ED7F662925B}"/>
          </ac:spMkLst>
        </pc:spChg>
        <pc:spChg chg="mod">
          <ac:chgData name="Francisco Javier Bonet García" userId="c67cd2f5-7354-47bd-a51e-00312a09adde" providerId="ADAL" clId="{8400356A-37EB-7C40-AF4E-8D84A3B8F5DB}" dt="2025-06-02T21:23:36.981" v="59" actId="5793"/>
          <ac:spMkLst>
            <pc:docMk/>
            <pc:sldMk cId="3224371137" sldId="809"/>
            <ac:spMk id="8" creationId="{D294EFB1-BDEF-CB7E-6685-1E330A20B87E}"/>
          </ac:spMkLst>
        </pc:spChg>
        <pc:spChg chg="mod">
          <ac:chgData name="Francisco Javier Bonet García" userId="c67cd2f5-7354-47bd-a51e-00312a09adde" providerId="ADAL" clId="{8400356A-37EB-7C40-AF4E-8D84A3B8F5DB}" dt="2025-06-02T21:23:52.073" v="61"/>
          <ac:spMkLst>
            <pc:docMk/>
            <pc:sldMk cId="3224371137" sldId="809"/>
            <ac:spMk id="9" creationId="{02C3A44F-2323-9348-37DB-FDA50BAA592A}"/>
          </ac:spMkLst>
        </pc:spChg>
        <pc:spChg chg="add mod">
          <ac:chgData name="Francisco Javier Bonet García" userId="c67cd2f5-7354-47bd-a51e-00312a09adde" providerId="ADAL" clId="{8400356A-37EB-7C40-AF4E-8D84A3B8F5DB}" dt="2025-06-02T21:23:17.651" v="56"/>
          <ac:spMkLst>
            <pc:docMk/>
            <pc:sldMk cId="3224371137" sldId="809"/>
            <ac:spMk id="12" creationId="{AC6DCE4D-65BF-B2C5-3DB8-B2194EF0E9BB}"/>
          </ac:spMkLst>
        </pc:spChg>
        <pc:spChg chg="del">
          <ac:chgData name="Francisco Javier Bonet García" userId="c67cd2f5-7354-47bd-a51e-00312a09adde" providerId="ADAL" clId="{8400356A-37EB-7C40-AF4E-8D84A3B8F5DB}" dt="2025-06-02T21:23:12.589" v="55" actId="478"/>
          <ac:spMkLst>
            <pc:docMk/>
            <pc:sldMk cId="3224371137" sldId="809"/>
            <ac:spMk id="189" creationId="{00000000-0000-0000-0000-000000000000}"/>
          </ac:spMkLst>
        </pc:spChg>
        <pc:grpChg chg="mod">
          <ac:chgData name="Francisco Javier Bonet García" userId="c67cd2f5-7354-47bd-a51e-00312a09adde" providerId="ADAL" clId="{8400356A-37EB-7C40-AF4E-8D84A3B8F5DB}" dt="2025-06-02T21:23:27.929" v="57"/>
          <ac:grpSpMkLst>
            <pc:docMk/>
            <pc:sldMk cId="3224371137" sldId="809"/>
            <ac:grpSpMk id="10" creationId="{442FD763-7947-FC0C-FBEB-4CC5D061E0DD}"/>
          </ac:grpSpMkLst>
        </pc:grpChg>
        <pc:grpChg chg="mod">
          <ac:chgData name="Francisco Javier Bonet García" userId="c67cd2f5-7354-47bd-a51e-00312a09adde" providerId="ADAL" clId="{8400356A-37EB-7C40-AF4E-8D84A3B8F5DB}" dt="2025-06-02T21:23:44.928" v="60"/>
          <ac:grpSpMkLst>
            <pc:docMk/>
            <pc:sldMk cId="3224371137" sldId="809"/>
            <ac:grpSpMk id="11" creationId="{0857C113-1B37-8785-8FB3-D6A53024BD3B}"/>
          </ac:grpSpMkLst>
        </pc:grpChg>
        <pc:cxnChg chg="del">
          <ac:chgData name="Francisco Javier Bonet García" userId="c67cd2f5-7354-47bd-a51e-00312a09adde" providerId="ADAL" clId="{8400356A-37EB-7C40-AF4E-8D84A3B8F5DB}" dt="2025-06-02T21:23:12.589" v="55" actId="478"/>
          <ac:cxnSpMkLst>
            <pc:docMk/>
            <pc:sldMk cId="3224371137" sldId="809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3:12.589" v="55" actId="478"/>
          <ac:cxnSpMkLst>
            <pc:docMk/>
            <pc:sldMk cId="3224371137" sldId="809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4:23.371" v="67"/>
        <pc:sldMkLst>
          <pc:docMk/>
          <pc:sldMk cId="1087002596" sldId="810"/>
        </pc:sldMkLst>
        <pc:spChg chg="del">
          <ac:chgData name="Francisco Javier Bonet García" userId="c67cd2f5-7354-47bd-a51e-00312a09adde" providerId="ADAL" clId="{8400356A-37EB-7C40-AF4E-8D84A3B8F5DB}" dt="2025-06-02T21:23:56.776" v="62" actId="478"/>
          <ac:spMkLst>
            <pc:docMk/>
            <pc:sldMk cId="1087002596" sldId="810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4:08.094" v="64" actId="478"/>
          <ac:spMkLst>
            <pc:docMk/>
            <pc:sldMk cId="1087002596" sldId="810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4:04.265" v="63"/>
          <ac:spMkLst>
            <pc:docMk/>
            <pc:sldMk cId="1087002596" sldId="810"/>
            <ac:spMk id="5" creationId="{E8DC078D-FC04-2908-A582-C22CA935088F}"/>
          </ac:spMkLst>
        </pc:spChg>
        <pc:spChg chg="mod">
          <ac:chgData name="Francisco Javier Bonet García" userId="c67cd2f5-7354-47bd-a51e-00312a09adde" providerId="ADAL" clId="{8400356A-37EB-7C40-AF4E-8D84A3B8F5DB}" dt="2025-06-02T21:24:23.371" v="67"/>
          <ac:spMkLst>
            <pc:docMk/>
            <pc:sldMk cId="1087002596" sldId="810"/>
            <ac:spMk id="6" creationId="{93BE3C11-487E-349F-831E-8ED7F662925B}"/>
          </ac:spMkLst>
        </pc:spChg>
        <pc:spChg chg="mod">
          <ac:chgData name="Francisco Javier Bonet García" userId="c67cd2f5-7354-47bd-a51e-00312a09adde" providerId="ADAL" clId="{8400356A-37EB-7C40-AF4E-8D84A3B8F5DB}" dt="2025-06-02T21:24:23.371" v="67"/>
          <ac:spMkLst>
            <pc:docMk/>
            <pc:sldMk cId="1087002596" sldId="810"/>
            <ac:spMk id="8" creationId="{D294EFB1-BDEF-CB7E-6685-1E330A20B87E}"/>
          </ac:spMkLst>
        </pc:spChg>
        <pc:spChg chg="add mod">
          <ac:chgData name="Francisco Javier Bonet García" userId="c67cd2f5-7354-47bd-a51e-00312a09adde" providerId="ADAL" clId="{8400356A-37EB-7C40-AF4E-8D84A3B8F5DB}" dt="2025-06-02T21:24:08.813" v="65"/>
          <ac:spMkLst>
            <pc:docMk/>
            <pc:sldMk cId="1087002596" sldId="810"/>
            <ac:spMk id="9" creationId="{F534BDF1-A666-0502-28A1-4B089650EA50}"/>
          </ac:spMkLst>
        </pc:spChg>
        <pc:spChg chg="del">
          <ac:chgData name="Francisco Javier Bonet García" userId="c67cd2f5-7354-47bd-a51e-00312a09adde" providerId="ADAL" clId="{8400356A-37EB-7C40-AF4E-8D84A3B8F5DB}" dt="2025-06-02T21:23:56.776" v="62" actId="478"/>
          <ac:spMkLst>
            <pc:docMk/>
            <pc:sldMk cId="1087002596" sldId="810"/>
            <ac:spMk id="189" creationId="{00000000-0000-0000-0000-000000000000}"/>
          </ac:spMkLst>
        </pc:spChg>
        <pc:grpChg chg="mod">
          <ac:chgData name="Francisco Javier Bonet García" userId="c67cd2f5-7354-47bd-a51e-00312a09adde" providerId="ADAL" clId="{8400356A-37EB-7C40-AF4E-8D84A3B8F5DB}" dt="2025-06-02T21:24:23.371" v="67"/>
          <ac:grpSpMkLst>
            <pc:docMk/>
            <pc:sldMk cId="1087002596" sldId="810"/>
            <ac:grpSpMk id="10" creationId="{442FD763-7947-FC0C-FBEB-4CC5D061E0DD}"/>
          </ac:grpSpMkLst>
        </pc:grpChg>
        <pc:cxnChg chg="del">
          <ac:chgData name="Francisco Javier Bonet García" userId="c67cd2f5-7354-47bd-a51e-00312a09adde" providerId="ADAL" clId="{8400356A-37EB-7C40-AF4E-8D84A3B8F5DB}" dt="2025-06-02T21:23:56.776" v="62" actId="478"/>
          <ac:cxnSpMkLst>
            <pc:docMk/>
            <pc:sldMk cId="1087002596" sldId="810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3:56.776" v="62" actId="478"/>
          <ac:cxnSpMkLst>
            <pc:docMk/>
            <pc:sldMk cId="1087002596" sldId="810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5:01.440" v="72"/>
        <pc:sldMkLst>
          <pc:docMk/>
          <pc:sldMk cId="1099689592" sldId="811"/>
        </pc:sldMkLst>
        <pc:spChg chg="del">
          <ac:chgData name="Francisco Javier Bonet García" userId="c67cd2f5-7354-47bd-a51e-00312a09adde" providerId="ADAL" clId="{8400356A-37EB-7C40-AF4E-8D84A3B8F5DB}" dt="2025-06-02T21:24:27.960" v="68" actId="478"/>
          <ac:spMkLst>
            <pc:docMk/>
            <pc:sldMk cId="1099689592" sldId="811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4:29.198" v="69" actId="478"/>
          <ac:spMkLst>
            <pc:docMk/>
            <pc:sldMk cId="1099689592" sldId="811"/>
            <ac:spMk id="3" creationId="{0AB93531-AF88-3E2E-7039-D078EEBA0054}"/>
          </ac:spMkLst>
        </pc:spChg>
        <pc:spChg chg="mod">
          <ac:chgData name="Francisco Javier Bonet García" userId="c67cd2f5-7354-47bd-a51e-00312a09adde" providerId="ADAL" clId="{8400356A-37EB-7C40-AF4E-8D84A3B8F5DB}" dt="2025-06-02T21:25:01.440" v="72"/>
          <ac:spMkLst>
            <pc:docMk/>
            <pc:sldMk cId="1099689592" sldId="811"/>
            <ac:spMk id="5" creationId="{49FBD321-7D28-AF19-B4C5-3F7293C38EEF}"/>
          </ac:spMkLst>
        </pc:spChg>
        <pc:spChg chg="add mod">
          <ac:chgData name="Francisco Javier Bonet García" userId="c67cd2f5-7354-47bd-a51e-00312a09adde" providerId="ADAL" clId="{8400356A-37EB-7C40-AF4E-8D84A3B8F5DB}" dt="2025-06-02T21:24:33.520" v="70"/>
          <ac:spMkLst>
            <pc:docMk/>
            <pc:sldMk cId="1099689592" sldId="811"/>
            <ac:spMk id="6" creationId="{9C594E10-270D-F03B-BB5B-58D7ACB07363}"/>
          </ac:spMkLst>
        </pc:spChg>
        <pc:spChg chg="mod">
          <ac:chgData name="Francisco Javier Bonet García" userId="c67cd2f5-7354-47bd-a51e-00312a09adde" providerId="ADAL" clId="{8400356A-37EB-7C40-AF4E-8D84A3B8F5DB}" dt="2025-06-02T21:25:01.440" v="72"/>
          <ac:spMkLst>
            <pc:docMk/>
            <pc:sldMk cId="1099689592" sldId="811"/>
            <ac:spMk id="9" creationId="{02C3A44F-2323-9348-37DB-FDA50BAA592A}"/>
          </ac:spMkLst>
        </pc:spChg>
        <pc:spChg chg="del">
          <ac:chgData name="Francisco Javier Bonet García" userId="c67cd2f5-7354-47bd-a51e-00312a09adde" providerId="ADAL" clId="{8400356A-37EB-7C40-AF4E-8D84A3B8F5DB}" dt="2025-06-02T21:24:27.960" v="68" actId="478"/>
          <ac:spMkLst>
            <pc:docMk/>
            <pc:sldMk cId="1099689592" sldId="811"/>
            <ac:spMk id="189" creationId="{00000000-0000-0000-0000-000000000000}"/>
          </ac:spMkLst>
        </pc:spChg>
        <pc:grpChg chg="mod">
          <ac:chgData name="Francisco Javier Bonet García" userId="c67cd2f5-7354-47bd-a51e-00312a09adde" providerId="ADAL" clId="{8400356A-37EB-7C40-AF4E-8D84A3B8F5DB}" dt="2025-06-02T21:25:01.440" v="72"/>
          <ac:grpSpMkLst>
            <pc:docMk/>
            <pc:sldMk cId="1099689592" sldId="811"/>
            <ac:grpSpMk id="11" creationId="{0857C113-1B37-8785-8FB3-D6A53024BD3B}"/>
          </ac:grpSpMkLst>
        </pc:grpChg>
        <pc:cxnChg chg="del">
          <ac:chgData name="Francisco Javier Bonet García" userId="c67cd2f5-7354-47bd-a51e-00312a09adde" providerId="ADAL" clId="{8400356A-37EB-7C40-AF4E-8D84A3B8F5DB}" dt="2025-06-02T21:24:27.960" v="68" actId="478"/>
          <ac:cxnSpMkLst>
            <pc:docMk/>
            <pc:sldMk cId="1099689592" sldId="811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4:27.960" v="68" actId="478"/>
          <ac:cxnSpMkLst>
            <pc:docMk/>
            <pc:sldMk cId="1099689592" sldId="811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5:27.497" v="76"/>
        <pc:sldMkLst>
          <pc:docMk/>
          <pc:sldMk cId="2972541795" sldId="812"/>
        </pc:sldMkLst>
        <pc:spChg chg="del">
          <ac:chgData name="Francisco Javier Bonet García" userId="c67cd2f5-7354-47bd-a51e-00312a09adde" providerId="ADAL" clId="{8400356A-37EB-7C40-AF4E-8D84A3B8F5DB}" dt="2025-06-02T21:25:05.535" v="73" actId="478"/>
          <ac:spMkLst>
            <pc:docMk/>
            <pc:sldMk cId="2972541795" sldId="812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5:05.535" v="73" actId="478"/>
          <ac:spMkLst>
            <pc:docMk/>
            <pc:sldMk cId="2972541795" sldId="812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5:09.969" v="74"/>
          <ac:spMkLst>
            <pc:docMk/>
            <pc:sldMk cId="2972541795" sldId="812"/>
            <ac:spMk id="5" creationId="{DA3FC92B-D42F-E278-3ACE-F782D5161950}"/>
          </ac:spMkLst>
        </pc:spChg>
        <pc:spChg chg="mod">
          <ac:chgData name="Francisco Javier Bonet García" userId="c67cd2f5-7354-47bd-a51e-00312a09adde" providerId="ADAL" clId="{8400356A-37EB-7C40-AF4E-8D84A3B8F5DB}" dt="2025-06-02T21:25:18.402" v="75"/>
          <ac:spMkLst>
            <pc:docMk/>
            <pc:sldMk cId="2972541795" sldId="812"/>
            <ac:spMk id="13" creationId="{11CFAE6E-484C-53CC-C4B9-8724A9DA8244}"/>
          </ac:spMkLst>
        </pc:spChg>
        <pc:spChg chg="mod">
          <ac:chgData name="Francisco Javier Bonet García" userId="c67cd2f5-7354-47bd-a51e-00312a09adde" providerId="ADAL" clId="{8400356A-37EB-7C40-AF4E-8D84A3B8F5DB}" dt="2025-06-02T21:25:27.497" v="76"/>
          <ac:spMkLst>
            <pc:docMk/>
            <pc:sldMk cId="2972541795" sldId="812"/>
            <ac:spMk id="14" creationId="{6E89F31D-6B24-137D-02CD-0814009C222A}"/>
          </ac:spMkLst>
        </pc:spChg>
        <pc:spChg chg="del">
          <ac:chgData name="Francisco Javier Bonet García" userId="c67cd2f5-7354-47bd-a51e-00312a09adde" providerId="ADAL" clId="{8400356A-37EB-7C40-AF4E-8D84A3B8F5DB}" dt="2025-06-02T21:25:05.535" v="73" actId="478"/>
          <ac:spMkLst>
            <pc:docMk/>
            <pc:sldMk cId="2972541795" sldId="812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5:05.535" v="73" actId="478"/>
          <ac:cxnSpMkLst>
            <pc:docMk/>
            <pc:sldMk cId="2972541795" sldId="812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5:05.535" v="73" actId="478"/>
          <ac:cxnSpMkLst>
            <pc:docMk/>
            <pc:sldMk cId="2972541795" sldId="812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5:49.659" v="82"/>
        <pc:sldMkLst>
          <pc:docMk/>
          <pc:sldMk cId="3278144078" sldId="813"/>
        </pc:sldMkLst>
        <pc:spChg chg="del">
          <ac:chgData name="Francisco Javier Bonet García" userId="c67cd2f5-7354-47bd-a51e-00312a09adde" providerId="ADAL" clId="{8400356A-37EB-7C40-AF4E-8D84A3B8F5DB}" dt="2025-06-02T21:25:43.600" v="80" actId="478"/>
          <ac:spMkLst>
            <pc:docMk/>
            <pc:sldMk cId="3278144078" sldId="813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5:45.157" v="81" actId="478"/>
          <ac:spMkLst>
            <pc:docMk/>
            <pc:sldMk cId="3278144078" sldId="813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5:49.659" v="82"/>
          <ac:spMkLst>
            <pc:docMk/>
            <pc:sldMk cId="3278144078" sldId="813"/>
            <ac:spMk id="5" creationId="{65963A69-309F-BF57-3FB4-7CD2D8ED6962}"/>
          </ac:spMkLst>
        </pc:spChg>
        <pc:spChg chg="del">
          <ac:chgData name="Francisco Javier Bonet García" userId="c67cd2f5-7354-47bd-a51e-00312a09adde" providerId="ADAL" clId="{8400356A-37EB-7C40-AF4E-8D84A3B8F5DB}" dt="2025-06-02T21:25:43.600" v="80" actId="478"/>
          <ac:spMkLst>
            <pc:docMk/>
            <pc:sldMk cId="3278144078" sldId="813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5:43.600" v="80" actId="478"/>
          <ac:cxnSpMkLst>
            <pc:docMk/>
            <pc:sldMk cId="3278144078" sldId="813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5:43.600" v="80" actId="478"/>
          <ac:cxnSpMkLst>
            <pc:docMk/>
            <pc:sldMk cId="3278144078" sldId="813"/>
            <ac:cxnSpMk id="7" creationId="{0C10E97F-433C-1529-EF15-CED1D6352BFC}"/>
          </ac:cxnSpMkLst>
        </pc:cxnChg>
      </pc:sldChg>
      <pc:sldChg chg="delSp del mod">
        <pc:chgData name="Francisco Javier Bonet García" userId="c67cd2f5-7354-47bd-a51e-00312a09adde" providerId="ADAL" clId="{8400356A-37EB-7C40-AF4E-8D84A3B8F5DB}" dt="2025-06-02T21:25:37.996" v="79" actId="2696"/>
        <pc:sldMkLst>
          <pc:docMk/>
          <pc:sldMk cId="1144182367" sldId="814"/>
        </pc:sldMkLst>
        <pc:spChg chg="del">
          <ac:chgData name="Francisco Javier Bonet García" userId="c67cd2f5-7354-47bd-a51e-00312a09adde" providerId="ADAL" clId="{8400356A-37EB-7C40-AF4E-8D84A3B8F5DB}" dt="2025-06-02T21:25:33.616" v="78" actId="478"/>
          <ac:spMkLst>
            <pc:docMk/>
            <pc:sldMk cId="1144182367" sldId="814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5:31.119" v="77" actId="478"/>
          <ac:spMkLst>
            <pc:docMk/>
            <pc:sldMk cId="1144182367" sldId="814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5:33.616" v="78" actId="478"/>
          <ac:cxnSpMkLst>
            <pc:docMk/>
            <pc:sldMk cId="1144182367" sldId="814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5:33.616" v="78" actId="478"/>
          <ac:cxnSpMkLst>
            <pc:docMk/>
            <pc:sldMk cId="1144182367" sldId="814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6:12.692" v="103" actId="20577"/>
        <pc:sldMkLst>
          <pc:docMk/>
          <pc:sldMk cId="128763596" sldId="815"/>
        </pc:sldMkLst>
        <pc:spChg chg="del">
          <ac:chgData name="Francisco Javier Bonet García" userId="c67cd2f5-7354-47bd-a51e-00312a09adde" providerId="ADAL" clId="{8400356A-37EB-7C40-AF4E-8D84A3B8F5DB}" dt="2025-06-02T21:25:54.361" v="83" actId="478"/>
          <ac:spMkLst>
            <pc:docMk/>
            <pc:sldMk cId="128763596" sldId="815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5:56.587" v="84" actId="478"/>
          <ac:spMkLst>
            <pc:docMk/>
            <pc:sldMk cId="128763596" sldId="815"/>
            <ac:spMk id="3" creationId="{0AB93531-AF88-3E2E-7039-D078EEBA0054}"/>
          </ac:spMkLst>
        </pc:spChg>
        <pc:spChg chg="mod">
          <ac:chgData name="Francisco Javier Bonet García" userId="c67cd2f5-7354-47bd-a51e-00312a09adde" providerId="ADAL" clId="{8400356A-37EB-7C40-AF4E-8D84A3B8F5DB}" dt="2025-06-02T21:26:12.692" v="103" actId="20577"/>
          <ac:spMkLst>
            <pc:docMk/>
            <pc:sldMk cId="128763596" sldId="815"/>
            <ac:spMk id="5" creationId="{FDC19EFB-FC29-4B5E-C3CA-A4D2E566A0B1}"/>
          </ac:spMkLst>
        </pc:spChg>
        <pc:spChg chg="add mod">
          <ac:chgData name="Francisco Javier Bonet García" userId="c67cd2f5-7354-47bd-a51e-00312a09adde" providerId="ADAL" clId="{8400356A-37EB-7C40-AF4E-8D84A3B8F5DB}" dt="2025-06-02T21:25:57.733" v="85"/>
          <ac:spMkLst>
            <pc:docMk/>
            <pc:sldMk cId="128763596" sldId="815"/>
            <ac:spMk id="6" creationId="{FBDE5231-3DD4-2285-2BA5-A8968B8C96B1}"/>
          </ac:spMkLst>
        </pc:spChg>
        <pc:spChg chg="mod">
          <ac:chgData name="Francisco Javier Bonet García" userId="c67cd2f5-7354-47bd-a51e-00312a09adde" providerId="ADAL" clId="{8400356A-37EB-7C40-AF4E-8D84A3B8F5DB}" dt="2025-06-02T21:26:08.464" v="86"/>
          <ac:spMkLst>
            <pc:docMk/>
            <pc:sldMk cId="128763596" sldId="815"/>
            <ac:spMk id="13" creationId="{11CFAE6E-484C-53CC-C4B9-8724A9DA8244}"/>
          </ac:spMkLst>
        </pc:spChg>
        <pc:spChg chg="del">
          <ac:chgData name="Francisco Javier Bonet García" userId="c67cd2f5-7354-47bd-a51e-00312a09adde" providerId="ADAL" clId="{8400356A-37EB-7C40-AF4E-8D84A3B8F5DB}" dt="2025-06-02T21:25:54.361" v="83" actId="478"/>
          <ac:spMkLst>
            <pc:docMk/>
            <pc:sldMk cId="128763596" sldId="815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5:54.361" v="83" actId="478"/>
          <ac:cxnSpMkLst>
            <pc:docMk/>
            <pc:sldMk cId="128763596" sldId="815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5:54.361" v="83" actId="478"/>
          <ac:cxnSpMkLst>
            <pc:docMk/>
            <pc:sldMk cId="128763596" sldId="815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6:35.204" v="108"/>
        <pc:sldMkLst>
          <pc:docMk/>
          <pc:sldMk cId="3861721189" sldId="816"/>
        </pc:sldMkLst>
        <pc:spChg chg="del">
          <ac:chgData name="Francisco Javier Bonet García" userId="c67cd2f5-7354-47bd-a51e-00312a09adde" providerId="ADAL" clId="{8400356A-37EB-7C40-AF4E-8D84A3B8F5DB}" dt="2025-06-02T21:26:18.279" v="104" actId="478"/>
          <ac:spMkLst>
            <pc:docMk/>
            <pc:sldMk cId="3861721189" sldId="816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6:25.260" v="105" actId="478"/>
          <ac:spMkLst>
            <pc:docMk/>
            <pc:sldMk cId="3861721189" sldId="816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6:28.262" v="107" actId="1076"/>
          <ac:spMkLst>
            <pc:docMk/>
            <pc:sldMk cId="3861721189" sldId="816"/>
            <ac:spMk id="5" creationId="{85824751-7E97-8E86-52AA-EC697FABA475}"/>
          </ac:spMkLst>
        </pc:spChg>
        <pc:spChg chg="mod">
          <ac:chgData name="Francisco Javier Bonet García" userId="c67cd2f5-7354-47bd-a51e-00312a09adde" providerId="ADAL" clId="{8400356A-37EB-7C40-AF4E-8D84A3B8F5DB}" dt="2025-06-02T21:26:35.204" v="108"/>
          <ac:spMkLst>
            <pc:docMk/>
            <pc:sldMk cId="3861721189" sldId="816"/>
            <ac:spMk id="13" creationId="{11CFAE6E-484C-53CC-C4B9-8724A9DA8244}"/>
          </ac:spMkLst>
        </pc:spChg>
        <pc:spChg chg="del">
          <ac:chgData name="Francisco Javier Bonet García" userId="c67cd2f5-7354-47bd-a51e-00312a09adde" providerId="ADAL" clId="{8400356A-37EB-7C40-AF4E-8D84A3B8F5DB}" dt="2025-06-02T21:26:18.279" v="104" actId="478"/>
          <ac:spMkLst>
            <pc:docMk/>
            <pc:sldMk cId="3861721189" sldId="816"/>
            <ac:spMk id="189" creationId="{00000000-0000-0000-0000-000000000000}"/>
          </ac:spMkLst>
        </pc:spChg>
        <pc:cxnChg chg="del">
          <ac:chgData name="Francisco Javier Bonet García" userId="c67cd2f5-7354-47bd-a51e-00312a09adde" providerId="ADAL" clId="{8400356A-37EB-7C40-AF4E-8D84A3B8F5DB}" dt="2025-06-02T21:26:18.279" v="104" actId="478"/>
          <ac:cxnSpMkLst>
            <pc:docMk/>
            <pc:sldMk cId="3861721189" sldId="816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6:18.279" v="104" actId="478"/>
          <ac:cxnSpMkLst>
            <pc:docMk/>
            <pc:sldMk cId="3861721189" sldId="816"/>
            <ac:cxnSpMk id="7" creationId="{0C10E97F-433C-1529-EF15-CED1D6352BFC}"/>
          </ac:cxnSpMkLst>
        </pc:cxnChg>
      </pc:sldChg>
      <pc:sldChg chg="addSp delSp modSp mod">
        <pc:chgData name="Francisco Javier Bonet García" userId="c67cd2f5-7354-47bd-a51e-00312a09adde" providerId="ADAL" clId="{8400356A-37EB-7C40-AF4E-8D84A3B8F5DB}" dt="2025-06-02T21:27:21.797" v="114"/>
        <pc:sldMkLst>
          <pc:docMk/>
          <pc:sldMk cId="1104805455" sldId="817"/>
        </pc:sldMkLst>
        <pc:spChg chg="del">
          <ac:chgData name="Francisco Javier Bonet García" userId="c67cd2f5-7354-47bd-a51e-00312a09adde" providerId="ADAL" clId="{8400356A-37EB-7C40-AF4E-8D84A3B8F5DB}" dt="2025-06-02T21:26:41.050" v="109" actId="478"/>
          <ac:spMkLst>
            <pc:docMk/>
            <pc:sldMk cId="1104805455" sldId="817"/>
            <ac:spMk id="2" creationId="{37173689-0AED-61EB-ED5F-BF82F4881166}"/>
          </ac:spMkLst>
        </pc:spChg>
        <pc:spChg chg="del">
          <ac:chgData name="Francisco Javier Bonet García" userId="c67cd2f5-7354-47bd-a51e-00312a09adde" providerId="ADAL" clId="{8400356A-37EB-7C40-AF4E-8D84A3B8F5DB}" dt="2025-06-02T21:26:41.050" v="109" actId="478"/>
          <ac:spMkLst>
            <pc:docMk/>
            <pc:sldMk cId="1104805455" sldId="817"/>
            <ac:spMk id="3" creationId="{0AB93531-AF88-3E2E-7039-D078EEBA0054}"/>
          </ac:spMkLst>
        </pc:spChg>
        <pc:spChg chg="add mod">
          <ac:chgData name="Francisco Javier Bonet García" userId="c67cd2f5-7354-47bd-a51e-00312a09adde" providerId="ADAL" clId="{8400356A-37EB-7C40-AF4E-8D84A3B8F5DB}" dt="2025-06-02T21:26:45.189" v="110"/>
          <ac:spMkLst>
            <pc:docMk/>
            <pc:sldMk cId="1104805455" sldId="817"/>
            <ac:spMk id="6" creationId="{18C35177-9DD0-599C-F3A0-870100F0C796}"/>
          </ac:spMkLst>
        </pc:spChg>
        <pc:spChg chg="mod">
          <ac:chgData name="Francisco Javier Bonet García" userId="c67cd2f5-7354-47bd-a51e-00312a09adde" providerId="ADAL" clId="{8400356A-37EB-7C40-AF4E-8D84A3B8F5DB}" dt="2025-06-02T21:26:53.036" v="111"/>
          <ac:spMkLst>
            <pc:docMk/>
            <pc:sldMk cId="1104805455" sldId="817"/>
            <ac:spMk id="11" creationId="{EE7F69A9-CE87-DC82-170C-68E94C108803}"/>
          </ac:spMkLst>
        </pc:spChg>
        <pc:spChg chg="mod">
          <ac:chgData name="Francisco Javier Bonet García" userId="c67cd2f5-7354-47bd-a51e-00312a09adde" providerId="ADAL" clId="{8400356A-37EB-7C40-AF4E-8D84A3B8F5DB}" dt="2025-06-02T21:27:01.422" v="112"/>
          <ac:spMkLst>
            <pc:docMk/>
            <pc:sldMk cId="1104805455" sldId="817"/>
            <ac:spMk id="12" creationId="{60C86C94-C10A-7388-36C1-24BB98FED456}"/>
          </ac:spMkLst>
        </pc:spChg>
        <pc:spChg chg="mod">
          <ac:chgData name="Francisco Javier Bonet García" userId="c67cd2f5-7354-47bd-a51e-00312a09adde" providerId="ADAL" clId="{8400356A-37EB-7C40-AF4E-8D84A3B8F5DB}" dt="2025-06-02T21:27:21.797" v="114"/>
          <ac:spMkLst>
            <pc:docMk/>
            <pc:sldMk cId="1104805455" sldId="817"/>
            <ac:spMk id="15" creationId="{78A87107-97E2-24DA-3832-9F6CA720BE9A}"/>
          </ac:spMkLst>
        </pc:spChg>
        <pc:spChg chg="mod">
          <ac:chgData name="Francisco Javier Bonet García" userId="c67cd2f5-7354-47bd-a51e-00312a09adde" providerId="ADAL" clId="{8400356A-37EB-7C40-AF4E-8D84A3B8F5DB}" dt="2025-06-02T21:27:21.797" v="114"/>
          <ac:spMkLst>
            <pc:docMk/>
            <pc:sldMk cId="1104805455" sldId="817"/>
            <ac:spMk id="16" creationId="{A52EB841-449D-C0C0-DC0E-0A434337F5C3}"/>
          </ac:spMkLst>
        </pc:spChg>
        <pc:spChg chg="del">
          <ac:chgData name="Francisco Javier Bonet García" userId="c67cd2f5-7354-47bd-a51e-00312a09adde" providerId="ADAL" clId="{8400356A-37EB-7C40-AF4E-8D84A3B8F5DB}" dt="2025-06-02T21:26:41.050" v="109" actId="478"/>
          <ac:spMkLst>
            <pc:docMk/>
            <pc:sldMk cId="1104805455" sldId="817"/>
            <ac:spMk id="189" creationId="{00000000-0000-0000-0000-000000000000}"/>
          </ac:spMkLst>
        </pc:spChg>
        <pc:grpChg chg="mod">
          <ac:chgData name="Francisco Javier Bonet García" userId="c67cd2f5-7354-47bd-a51e-00312a09adde" providerId="ADAL" clId="{8400356A-37EB-7C40-AF4E-8D84A3B8F5DB}" dt="2025-06-02T21:27:21.797" v="114"/>
          <ac:grpSpMkLst>
            <pc:docMk/>
            <pc:sldMk cId="1104805455" sldId="817"/>
            <ac:grpSpMk id="14" creationId="{6FF4D892-1F4D-F4E2-8133-EC8E247028DA}"/>
          </ac:grpSpMkLst>
        </pc:grpChg>
        <pc:cxnChg chg="del">
          <ac:chgData name="Francisco Javier Bonet García" userId="c67cd2f5-7354-47bd-a51e-00312a09adde" providerId="ADAL" clId="{8400356A-37EB-7C40-AF4E-8D84A3B8F5DB}" dt="2025-06-02T21:26:41.050" v="109" actId="478"/>
          <ac:cxnSpMkLst>
            <pc:docMk/>
            <pc:sldMk cId="1104805455" sldId="817"/>
            <ac:cxnSpMk id="4" creationId="{E5FA003A-C4B5-4655-F5BC-28744DF83715}"/>
          </ac:cxnSpMkLst>
        </pc:cxnChg>
        <pc:cxnChg chg="del">
          <ac:chgData name="Francisco Javier Bonet García" userId="c67cd2f5-7354-47bd-a51e-00312a09adde" providerId="ADAL" clId="{8400356A-37EB-7C40-AF4E-8D84A3B8F5DB}" dt="2025-06-02T21:26:41.050" v="109" actId="478"/>
          <ac:cxnSpMkLst>
            <pc:docMk/>
            <pc:sldMk cId="1104805455" sldId="817"/>
            <ac:cxnSpMk id="7" creationId="{0C10E97F-433C-1529-EF15-CED1D6352BFC}"/>
          </ac:cxnSpMkLst>
        </pc:cxnChg>
      </pc:sldChg>
    </pc:docChg>
  </pc:docChgLst>
  <pc:docChgLst>
    <pc:chgData name="Francisco Javier Bonet García" userId="c67cd2f5-7354-47bd-a51e-00312a09adde" providerId="ADAL" clId="{D741B8D0-DEE5-A54E-9832-E35DCAEFAE96}"/>
    <pc:docChg chg="modSld">
      <pc:chgData name="Francisco Javier Bonet García" userId="c67cd2f5-7354-47bd-a51e-00312a09adde" providerId="ADAL" clId="{D741B8D0-DEE5-A54E-9832-E35DCAEFAE96}" dt="2025-03-02T10:15:40.494" v="94" actId="20577"/>
      <pc:docMkLst>
        <pc:docMk/>
      </pc:docMkLst>
      <pc:sldChg chg="modSp mod">
        <pc:chgData name="Francisco Javier Bonet García" userId="c67cd2f5-7354-47bd-a51e-00312a09adde" providerId="ADAL" clId="{D741B8D0-DEE5-A54E-9832-E35DCAEFAE96}" dt="2025-03-02T10:14:47.405" v="2" actId="20577"/>
        <pc:sldMkLst>
          <pc:docMk/>
          <pc:sldMk cId="10861193" sldId="801"/>
        </pc:sldMkLst>
      </pc:sldChg>
      <pc:sldChg chg="modSp mod">
        <pc:chgData name="Francisco Javier Bonet García" userId="c67cd2f5-7354-47bd-a51e-00312a09adde" providerId="ADAL" clId="{D741B8D0-DEE5-A54E-9832-E35DCAEFAE96}" dt="2025-03-02T10:14:55.693" v="11" actId="20577"/>
        <pc:sldMkLst>
          <pc:docMk/>
          <pc:sldMk cId="3706298653" sldId="807"/>
        </pc:sldMkLst>
      </pc:sldChg>
      <pc:sldChg chg="modSp mod">
        <pc:chgData name="Francisco Javier Bonet García" userId="c67cd2f5-7354-47bd-a51e-00312a09adde" providerId="ADAL" clId="{D741B8D0-DEE5-A54E-9832-E35DCAEFAE96}" dt="2025-03-02T10:15:01.782" v="20" actId="20577"/>
        <pc:sldMkLst>
          <pc:docMk/>
          <pc:sldMk cId="2514651090" sldId="808"/>
        </pc:sldMkLst>
      </pc:sldChg>
      <pc:sldChg chg="modSp mod">
        <pc:chgData name="Francisco Javier Bonet García" userId="c67cd2f5-7354-47bd-a51e-00312a09adde" providerId="ADAL" clId="{D741B8D0-DEE5-A54E-9832-E35DCAEFAE96}" dt="2025-03-02T10:15:08.318" v="29" actId="20577"/>
        <pc:sldMkLst>
          <pc:docMk/>
          <pc:sldMk cId="3224371137" sldId="809"/>
        </pc:sldMkLst>
      </pc:sldChg>
      <pc:sldChg chg="modSp mod">
        <pc:chgData name="Francisco Javier Bonet García" userId="c67cd2f5-7354-47bd-a51e-00312a09adde" providerId="ADAL" clId="{D741B8D0-DEE5-A54E-9832-E35DCAEFAE96}" dt="2025-03-02T10:15:11.972" v="38" actId="20577"/>
        <pc:sldMkLst>
          <pc:docMk/>
          <pc:sldMk cId="1087002596" sldId="810"/>
        </pc:sldMkLst>
      </pc:sldChg>
      <pc:sldChg chg="modSp mod">
        <pc:chgData name="Francisco Javier Bonet García" userId="c67cd2f5-7354-47bd-a51e-00312a09adde" providerId="ADAL" clId="{D741B8D0-DEE5-A54E-9832-E35DCAEFAE96}" dt="2025-03-02T10:15:15.789" v="47" actId="20577"/>
        <pc:sldMkLst>
          <pc:docMk/>
          <pc:sldMk cId="1099689592" sldId="811"/>
        </pc:sldMkLst>
      </pc:sldChg>
      <pc:sldChg chg="modSp mod">
        <pc:chgData name="Francisco Javier Bonet García" userId="c67cd2f5-7354-47bd-a51e-00312a09adde" providerId="ADAL" clId="{D741B8D0-DEE5-A54E-9832-E35DCAEFAE96}" dt="2025-03-02T10:15:19.536" v="56" actId="20577"/>
        <pc:sldMkLst>
          <pc:docMk/>
          <pc:sldMk cId="2972541795" sldId="812"/>
        </pc:sldMkLst>
      </pc:sldChg>
      <pc:sldChg chg="modSp mod">
        <pc:chgData name="Francisco Javier Bonet García" userId="c67cd2f5-7354-47bd-a51e-00312a09adde" providerId="ADAL" clId="{D741B8D0-DEE5-A54E-9832-E35DCAEFAE96}" dt="2025-03-02T10:15:26.012" v="65" actId="20577"/>
        <pc:sldMkLst>
          <pc:docMk/>
          <pc:sldMk cId="3278144078" sldId="813"/>
        </pc:sldMkLst>
      </pc:sldChg>
      <pc:sldChg chg="modSp mod">
        <pc:chgData name="Francisco Javier Bonet García" userId="c67cd2f5-7354-47bd-a51e-00312a09adde" providerId="ADAL" clId="{D741B8D0-DEE5-A54E-9832-E35DCAEFAE96}" dt="2025-03-02T10:15:29.941" v="74" actId="20577"/>
        <pc:sldMkLst>
          <pc:docMk/>
          <pc:sldMk cId="128763596" sldId="815"/>
        </pc:sldMkLst>
      </pc:sldChg>
      <pc:sldChg chg="modSp mod">
        <pc:chgData name="Francisco Javier Bonet García" userId="c67cd2f5-7354-47bd-a51e-00312a09adde" providerId="ADAL" clId="{D741B8D0-DEE5-A54E-9832-E35DCAEFAE96}" dt="2025-03-02T10:15:33.810" v="83" actId="20577"/>
        <pc:sldMkLst>
          <pc:docMk/>
          <pc:sldMk cId="3861721189" sldId="816"/>
        </pc:sldMkLst>
      </pc:sldChg>
      <pc:sldChg chg="modSp mod">
        <pc:chgData name="Francisco Javier Bonet García" userId="c67cd2f5-7354-47bd-a51e-00312a09adde" providerId="ADAL" clId="{D741B8D0-DEE5-A54E-9832-E35DCAEFAE96}" dt="2025-03-02T10:15:40.494" v="94" actId="20577"/>
        <pc:sldMkLst>
          <pc:docMk/>
          <pc:sldMk cId="1104805455" sldId="817"/>
        </pc:sldMkLst>
      </pc:sldChg>
    </pc:docChg>
  </pc:docChgLst>
  <pc:docChgLst>
    <pc:chgData name="Francisco Javier Bonet García" userId="c67cd2f5-7354-47bd-a51e-00312a09adde" providerId="ADAL" clId="{FBA815C7-6780-BC47-BD08-C6F97E7F8A55}"/>
    <pc:docChg chg="modSld">
      <pc:chgData name="Francisco Javier Bonet García" userId="c67cd2f5-7354-47bd-a51e-00312a09adde" providerId="ADAL" clId="{FBA815C7-6780-BC47-BD08-C6F97E7F8A55}" dt="2025-03-02T09:53:13.495" v="26" actId="1036"/>
      <pc:docMkLst>
        <pc:docMk/>
      </pc:docMkLst>
      <pc:sldChg chg="modSp mod">
        <pc:chgData name="Francisco Javier Bonet García" userId="c67cd2f5-7354-47bd-a51e-00312a09adde" providerId="ADAL" clId="{FBA815C7-6780-BC47-BD08-C6F97E7F8A55}" dt="2025-03-02T09:53:13.495" v="26" actId="1036"/>
        <pc:sldMkLst>
          <pc:docMk/>
          <pc:sldMk cId="10861193" sldId="801"/>
        </pc:sldMkLst>
      </pc:sldChg>
    </pc:docChg>
  </pc:docChgLst>
</pc:chgInfo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0483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59744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1917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2335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78393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0464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116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7732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3547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316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61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087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9405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6016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095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69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6283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7487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9944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776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44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762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8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1CE-6508-8946-AAE2-ABE3B2FCBB52}" type="datetimeFigureOut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2/6/25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EEFF2-4617-1644-BFCD-000C21920B88}" type="slidenum">
              <a:rPr lang="es-E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s-E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6661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-163286" y="533455"/>
            <a:ext cx="94705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000" b="1" dirty="0" err="1"/>
              <a:t>Tips</a:t>
            </a:r>
            <a:r>
              <a:rPr lang="es-ES" sz="3000" b="1" dirty="0"/>
              <a:t> </a:t>
            </a:r>
            <a:r>
              <a:rPr lang="es-ES" sz="3000" b="1" dirty="0" err="1"/>
              <a:t>for</a:t>
            </a:r>
            <a:r>
              <a:rPr lang="es-ES" sz="3000" b="1" dirty="0"/>
              <a:t> </a:t>
            </a:r>
            <a:r>
              <a:rPr lang="es-ES" sz="3000" b="1" dirty="0" err="1"/>
              <a:t>dealing</a:t>
            </a:r>
            <a:r>
              <a:rPr lang="es-ES" sz="3000" b="1" dirty="0"/>
              <a:t> </a:t>
            </a:r>
            <a:r>
              <a:rPr lang="es-ES" sz="3000" b="1" dirty="0" err="1"/>
              <a:t>with</a:t>
            </a:r>
            <a:r>
              <a:rPr lang="es-ES" sz="3000" b="1" dirty="0"/>
              <a:t> </a:t>
            </a:r>
            <a:r>
              <a:rPr lang="es-ES" sz="3000" b="1" dirty="0" err="1"/>
              <a:t>complex</a:t>
            </a:r>
            <a:r>
              <a:rPr lang="es-ES" sz="3000" b="1" dirty="0"/>
              <a:t> </a:t>
            </a:r>
            <a:r>
              <a:rPr lang="es-ES" sz="3000" b="1" dirty="0" err="1"/>
              <a:t>problems</a:t>
            </a:r>
            <a:endParaRPr lang="es-ES" sz="3000" b="1" dirty="0"/>
          </a:p>
          <a:p>
            <a:pPr algn="ctr"/>
            <a:r>
              <a:rPr lang="es-ES" sz="3000" b="1" dirty="0"/>
              <a:t>(and </a:t>
            </a:r>
            <a:r>
              <a:rPr lang="es-ES" sz="3000" b="1" dirty="0" err="1"/>
              <a:t>interacting</a:t>
            </a:r>
            <a:r>
              <a:rPr lang="es-ES" sz="3000" b="1" dirty="0"/>
              <a:t> </a:t>
            </a:r>
            <a:r>
              <a:rPr lang="es-ES" sz="3000" b="1" dirty="0" err="1"/>
              <a:t>with</a:t>
            </a:r>
            <a:r>
              <a:rPr lang="es-ES" sz="3000" b="1" dirty="0"/>
              <a:t> </a:t>
            </a:r>
            <a:r>
              <a:rPr lang="es-ES" sz="3000" b="1" dirty="0" err="1"/>
              <a:t>systems</a:t>
            </a:r>
            <a:r>
              <a:rPr lang="es-ES" sz="3000" b="1" dirty="0"/>
              <a:t>)</a:t>
            </a:r>
            <a:endParaRPr lang="en-ES" sz="30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C3E917-89CE-4128-C320-E0E0F207DB75}"/>
              </a:ext>
            </a:extLst>
          </p:cNvPr>
          <p:cNvGrpSpPr/>
          <p:nvPr/>
        </p:nvGrpSpPr>
        <p:grpSpPr>
          <a:xfrm>
            <a:off x="640443" y="2081139"/>
            <a:ext cx="7064188" cy="4370230"/>
            <a:chOff x="640443" y="2081139"/>
            <a:chExt cx="7064188" cy="437023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C9A82F-1398-80E5-2134-42A2751C689E}"/>
                </a:ext>
              </a:extLst>
            </p:cNvPr>
            <p:cNvSpPr txBox="1"/>
            <p:nvPr/>
          </p:nvSpPr>
          <p:spPr>
            <a:xfrm>
              <a:off x="640443" y="6143592"/>
              <a:ext cx="70641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GB" dirty="0"/>
                <a:t>https://</a:t>
              </a:r>
              <a:r>
                <a:rPr lang="en-GB" dirty="0" err="1"/>
                <a:t>donellameadows.org</a:t>
              </a:r>
              <a:r>
                <a:rPr lang="en-GB" dirty="0"/>
                <a:t>/archives/dancing-with-systems/</a:t>
              </a:r>
              <a:endParaRPr lang="en-ES" dirty="0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12B28F5-E760-29C0-313A-03C4585A5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b="12734"/>
            <a:stretch>
              <a:fillRect/>
            </a:stretch>
          </p:blipFill>
          <p:spPr>
            <a:xfrm>
              <a:off x="1434353" y="2081139"/>
              <a:ext cx="6207329" cy="3502915"/>
            </a:xfrm>
            <a:prstGeom prst="rect">
              <a:avLst/>
            </a:prstGeom>
          </p:spPr>
        </p:pic>
      </p:grpSp>
      <p:pic>
        <p:nvPicPr>
          <p:cNvPr id="1026" name="Picture 2" descr="The Donella Meadows Project | Donella meadows, Systems thinking ...">
            <a:extLst>
              <a:ext uri="{FF2B5EF4-FFF2-40B4-BE49-F238E27FC236}">
                <a16:creationId xmlns:a16="http://schemas.microsoft.com/office/drawing/2014/main" id="{64D3AE98-5EA9-CCF7-C3FE-A73645742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6" r="22164"/>
          <a:stretch/>
        </p:blipFill>
        <p:spPr bwMode="auto">
          <a:xfrm>
            <a:off x="6150279" y="3707703"/>
            <a:ext cx="2317315" cy="174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92834B-8D42-F2DF-DC74-0873F945069A}"/>
              </a:ext>
            </a:extLst>
          </p:cNvPr>
          <p:cNvSpPr txBox="1"/>
          <p:nvPr/>
        </p:nvSpPr>
        <p:spPr>
          <a:xfrm>
            <a:off x="1502318" y="4966688"/>
            <a:ext cx="4224233" cy="55399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ES" sz="3000" b="1" dirty="0"/>
              <a:t>Dancing with systems</a:t>
            </a:r>
          </a:p>
        </p:txBody>
      </p:sp>
    </p:spTree>
    <p:extLst>
      <p:ext uri="{BB962C8B-B14F-4D97-AF65-F5344CB8AC3E}">
        <p14:creationId xmlns:p14="http://schemas.microsoft.com/office/powerpoint/2010/main" val="10861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2">
            <a:extLst>
              <a:ext uri="{FF2B5EF4-FFF2-40B4-BE49-F238E27FC236}">
                <a16:creationId xmlns:a16="http://schemas.microsoft.com/office/drawing/2014/main" id="{BC13E7EC-E05E-BD82-137B-D53ADCB70CBA}"/>
              </a:ext>
            </a:extLst>
          </p:cNvPr>
          <p:cNvGrpSpPr/>
          <p:nvPr/>
        </p:nvGrpSpPr>
        <p:grpSpPr>
          <a:xfrm>
            <a:off x="3058064" y="997629"/>
            <a:ext cx="7076199" cy="5739375"/>
            <a:chOff x="2198266" y="1029889"/>
            <a:chExt cx="7076199" cy="5739375"/>
          </a:xfrm>
        </p:grpSpPr>
        <p:pic>
          <p:nvPicPr>
            <p:cNvPr id="8" name="Imagen 1" descr="Figuras (arrastrado).pdf">
              <a:extLst>
                <a:ext uri="{FF2B5EF4-FFF2-40B4-BE49-F238E27FC236}">
                  <a16:creationId xmlns:a16="http://schemas.microsoft.com/office/drawing/2014/main" id="{E32AB59D-C426-00E7-9B5E-C93E12483B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004" t="2498" r="31068" b="6242"/>
            <a:stretch/>
          </p:blipFill>
          <p:spPr>
            <a:xfrm>
              <a:off x="4572000" y="1029889"/>
              <a:ext cx="3520966" cy="5547835"/>
            </a:xfrm>
            <a:prstGeom prst="rect">
              <a:avLst/>
            </a:prstGeom>
          </p:spPr>
        </p:pic>
        <p:sp>
          <p:nvSpPr>
            <p:cNvPr id="9" name="CuadroTexto 14">
              <a:extLst>
                <a:ext uri="{FF2B5EF4-FFF2-40B4-BE49-F238E27FC236}">
                  <a16:creationId xmlns:a16="http://schemas.microsoft.com/office/drawing/2014/main" id="{854B69F7-CD8C-E15D-63DB-E9E2C5BE864B}"/>
                </a:ext>
              </a:extLst>
            </p:cNvPr>
            <p:cNvSpPr txBox="1"/>
            <p:nvPr/>
          </p:nvSpPr>
          <p:spPr>
            <a:xfrm>
              <a:off x="2198266" y="6507654"/>
              <a:ext cx="70761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Navarro-González et al. 2013.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Ecological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 </a:t>
              </a:r>
              <a:r>
                <a:rPr lang="es-ES" sz="1100" dirty="0" err="1">
                  <a:solidFill>
                    <a:srgbClr val="7F7F7F"/>
                  </a:solidFill>
                  <a:latin typeface="Meta Bold Roman"/>
                  <a:cs typeface="Meta Bold Roman"/>
                </a:rPr>
                <a:t>Applications</a:t>
              </a:r>
              <a:r>
                <a:rPr lang="es-ES" sz="1100" dirty="0">
                  <a:solidFill>
                    <a:srgbClr val="7F7F7F"/>
                  </a:solidFill>
                  <a:latin typeface="Meta Bold Roman"/>
                  <a:cs typeface="Meta Bold Roman"/>
                </a:rPr>
                <a:t>. 23(6). 1267-1276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57194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/>
              <a:t>9. Broaden time horizons</a:t>
            </a:r>
            <a:endParaRPr lang="en-ES" sz="3000" b="1" dirty="0"/>
          </a:p>
        </p:txBody>
      </p:sp>
      <p:pic>
        <p:nvPicPr>
          <p:cNvPr id="10" name="Imagen 1">
            <a:extLst>
              <a:ext uri="{FF2B5EF4-FFF2-40B4-BE49-F238E27FC236}">
                <a16:creationId xmlns:a16="http://schemas.microsoft.com/office/drawing/2014/main" id="{596D52E0-4C9C-0C32-4169-1C1750A27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2" y="2911729"/>
            <a:ext cx="5371196" cy="32626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824751-7E97-8E86-52AA-EC697FABA475}"/>
              </a:ext>
            </a:extLst>
          </p:cNvPr>
          <p:cNvSpPr txBox="1"/>
          <p:nvPr/>
        </p:nvSpPr>
        <p:spPr>
          <a:xfrm>
            <a:off x="1081751" y="332703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386172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C376FE2-2F43-FE96-243A-AC3C9864C1F4}"/>
              </a:ext>
            </a:extLst>
          </p:cNvPr>
          <p:cNvGrpSpPr/>
          <p:nvPr/>
        </p:nvGrpSpPr>
        <p:grpSpPr>
          <a:xfrm>
            <a:off x="555811" y="1726691"/>
            <a:ext cx="8175813" cy="1788828"/>
            <a:chOff x="555811" y="3813465"/>
            <a:chExt cx="8175813" cy="18273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E7F69A9-CE87-DC82-170C-68E94C108803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b="1" dirty="0"/>
                <a:t>10. Broadens the horizons of thinking</a:t>
              </a:r>
              <a:endParaRPr lang="en-ES" sz="30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0C86C94-C10A-7388-36C1-24BB98FED456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Challenges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horizons</a:t>
              </a:r>
              <a:r>
                <a:rPr lang="es-ES" sz="2500" dirty="0"/>
                <a:t> </a:t>
              </a:r>
              <a:r>
                <a:rPr lang="es-ES" sz="2500" dirty="0" err="1"/>
                <a:t>of</a:t>
              </a:r>
              <a:r>
                <a:rPr lang="es-ES" sz="2500" dirty="0"/>
                <a:t> disciplines.</a:t>
              </a:r>
            </a:p>
            <a:p>
              <a:r>
                <a:rPr lang="es-ES" sz="2500" dirty="0" err="1"/>
                <a:t>Listens</a:t>
              </a:r>
              <a:r>
                <a:rPr lang="es-ES" sz="2500" dirty="0"/>
                <a:t> </a:t>
              </a:r>
              <a:r>
                <a:rPr lang="es-ES" sz="2500" dirty="0" err="1"/>
                <a:t>empathetically</a:t>
              </a:r>
              <a:r>
                <a:rPr lang="es-ES" sz="2500" dirty="0"/>
                <a:t> and </a:t>
              </a:r>
              <a:r>
                <a:rPr lang="es-ES" sz="2500" dirty="0" err="1"/>
                <a:t>without</a:t>
              </a:r>
              <a:r>
                <a:rPr lang="es-ES" sz="2500" dirty="0"/>
                <a:t> </a:t>
              </a:r>
              <a:r>
                <a:rPr lang="es-ES" sz="2500" dirty="0" err="1"/>
                <a:t>judgement</a:t>
              </a:r>
              <a:r>
                <a:rPr lang="es-ES" sz="2500" dirty="0"/>
                <a:t>.</a:t>
              </a:r>
            </a:p>
            <a:p>
              <a:r>
                <a:rPr lang="es-ES" sz="2500" dirty="0" err="1"/>
                <a:t>Learning</a:t>
              </a:r>
              <a:r>
                <a:rPr lang="es-ES" sz="2500" dirty="0"/>
                <a:t> </a:t>
              </a:r>
              <a:r>
                <a:rPr lang="es-ES" sz="2500" dirty="0" err="1"/>
                <a:t>attitude</a:t>
              </a:r>
              <a:endParaRPr lang="es-ES" sz="25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4D892-1F4D-F4E2-8133-EC8E247028DA}"/>
              </a:ext>
            </a:extLst>
          </p:cNvPr>
          <p:cNvGrpSpPr/>
          <p:nvPr/>
        </p:nvGrpSpPr>
        <p:grpSpPr>
          <a:xfrm>
            <a:off x="555811" y="3724167"/>
            <a:ext cx="8175813" cy="1404107"/>
            <a:chOff x="555811" y="3813465"/>
            <a:chExt cx="8175813" cy="14343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A87107-97E2-24DA-3832-9F6CA720BE9A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b="1" dirty="0"/>
                <a:t>11. Broadens the horizons of care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2EB841-449D-C0C0-DC0E-0A434337F5C3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8803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Strong</a:t>
              </a:r>
              <a:r>
                <a:rPr lang="es-ES" sz="2500" dirty="0"/>
                <a:t> </a:t>
              </a:r>
              <a:r>
                <a:rPr lang="es-ES" sz="2500" dirty="0" err="1"/>
                <a:t>relationships</a:t>
              </a:r>
              <a:r>
                <a:rPr lang="es-ES" sz="2500" dirty="0"/>
                <a:t> </a:t>
              </a:r>
              <a:r>
                <a:rPr lang="es-ES" sz="2500" dirty="0" err="1"/>
                <a:t>help</a:t>
              </a:r>
              <a:r>
                <a:rPr lang="es-ES" sz="2500" dirty="0"/>
                <a:t> </a:t>
              </a:r>
              <a:r>
                <a:rPr lang="es-ES" sz="2500" dirty="0" err="1"/>
                <a:t>solve</a:t>
              </a:r>
              <a:r>
                <a:rPr lang="es-ES" sz="2500" dirty="0"/>
                <a:t> </a:t>
              </a:r>
              <a:r>
                <a:rPr lang="es-ES" sz="2500" dirty="0" err="1"/>
                <a:t>problems</a:t>
              </a:r>
              <a:r>
                <a:rPr lang="es-ES" sz="2500" dirty="0"/>
                <a:t>.</a:t>
              </a:r>
            </a:p>
            <a:p>
              <a:r>
                <a:rPr lang="es-ES" sz="2500" dirty="0" err="1"/>
                <a:t>Systems</a:t>
              </a:r>
              <a:r>
                <a:rPr lang="es-ES" sz="2500" dirty="0"/>
                <a:t> are </a:t>
              </a:r>
              <a:r>
                <a:rPr lang="es-ES" sz="2500" dirty="0" err="1"/>
                <a:t>based</a:t>
              </a:r>
              <a:r>
                <a:rPr lang="es-ES" sz="2500" dirty="0"/>
                <a:t> </a:t>
              </a:r>
              <a:r>
                <a:rPr lang="es-ES" sz="2500" dirty="0" err="1"/>
                <a:t>on</a:t>
              </a:r>
              <a:r>
                <a:rPr lang="es-ES" sz="2500" dirty="0"/>
                <a:t> </a:t>
              </a:r>
              <a:r>
                <a:rPr lang="es-ES" sz="2500" dirty="0" err="1"/>
                <a:t>interconnectedness</a:t>
              </a:r>
              <a:endParaRPr lang="es-ES" sz="2500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8C35177-9DD0-599C-F3A0-870100F0C796}"/>
              </a:ext>
            </a:extLst>
          </p:cNvPr>
          <p:cNvSpPr txBox="1"/>
          <p:nvPr/>
        </p:nvSpPr>
        <p:spPr>
          <a:xfrm>
            <a:off x="1081751" y="332703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11048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B93531-AF88-3E2E-7039-D078EEBA0054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BE3C11-487E-349F-831E-8ED7F662925B}"/>
              </a:ext>
            </a:extLst>
          </p:cNvPr>
          <p:cNvSpPr txBox="1"/>
          <p:nvPr/>
        </p:nvSpPr>
        <p:spPr>
          <a:xfrm>
            <a:off x="555811" y="1930877"/>
            <a:ext cx="416331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000" b="1" dirty="0"/>
              <a:t>1. Get into the rhythm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94EFB1-BDEF-CB7E-6685-1E330A20B87E}"/>
              </a:ext>
            </a:extLst>
          </p:cNvPr>
          <p:cNvSpPr txBox="1"/>
          <p:nvPr/>
        </p:nvSpPr>
        <p:spPr>
          <a:xfrm>
            <a:off x="717176" y="2610378"/>
            <a:ext cx="842682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indent="-342900">
              <a:buFont typeface="Arial" panose="020B0604020202020204" pitchFamily="34" charset="0"/>
              <a:buChar char="•"/>
              <a:defRPr sz="2000" b="1">
                <a:solidFill>
                  <a:srgbClr val="70AD47"/>
                </a:solidFill>
              </a:defRPr>
            </a:lvl1pPr>
          </a:lstStyle>
          <a:p>
            <a:r>
              <a:rPr lang="en-GB" sz="2500" dirty="0"/>
              <a:t>Observe how it works. Focus on its dynamics and structure. With reliable data.</a:t>
            </a:r>
          </a:p>
          <a:p>
            <a:r>
              <a:rPr lang="en-GB" sz="2500" dirty="0"/>
              <a:t>Learn its history. Starting there helps to formulate useful questions. </a:t>
            </a:r>
          </a:p>
        </p:txBody>
      </p:sp>
    </p:spTree>
    <p:extLst>
      <p:ext uri="{BB962C8B-B14F-4D97-AF65-F5344CB8AC3E}">
        <p14:creationId xmlns:p14="http://schemas.microsoft.com/office/powerpoint/2010/main" val="3706298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1925996"/>
            <a:chOff x="555811" y="1930877"/>
            <a:chExt cx="8588189" cy="192599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24268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000" b="1" dirty="0"/>
                <a:t>2. Listen to the ‘wisdom’ of the system</a:t>
              </a:r>
              <a:endParaRPr lang="en-ES" sz="3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Supports</a:t>
              </a:r>
              <a:r>
                <a:rPr lang="es-ES" sz="2500" dirty="0"/>
                <a:t> </a:t>
              </a:r>
              <a:r>
                <a:rPr lang="es-ES" sz="2500" dirty="0" err="1"/>
                <a:t>existing</a:t>
              </a:r>
              <a:r>
                <a:rPr lang="es-ES" sz="2500" dirty="0"/>
                <a:t> </a:t>
              </a:r>
              <a:r>
                <a:rPr lang="es-ES" sz="2500" dirty="0" err="1"/>
                <a:t>structures</a:t>
              </a:r>
              <a:r>
                <a:rPr lang="es-ES" sz="2500" dirty="0"/>
                <a:t> </a:t>
              </a:r>
              <a:r>
                <a:rPr lang="es-ES" sz="2500" dirty="0" err="1"/>
                <a:t>that</a:t>
              </a:r>
              <a:r>
                <a:rPr lang="es-ES" sz="2500" dirty="0"/>
                <a:t> </a:t>
              </a:r>
              <a:r>
                <a:rPr lang="es-ES" sz="2500" dirty="0" err="1"/>
                <a:t>help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system</a:t>
              </a:r>
              <a:r>
                <a:rPr lang="es-ES" sz="2500" dirty="0"/>
                <a:t> </a:t>
              </a:r>
              <a:r>
                <a:rPr lang="es-ES" sz="2500" dirty="0" err="1"/>
                <a:t>to</a:t>
              </a:r>
              <a:r>
                <a:rPr lang="es-ES" sz="2500" dirty="0"/>
                <a:t> </a:t>
              </a:r>
              <a:r>
                <a:rPr lang="es-ES" sz="2500" dirty="0" err="1"/>
                <a:t>function.E.g</a:t>
              </a:r>
              <a:r>
                <a:rPr lang="es-ES" sz="2500" dirty="0"/>
                <a:t>. </a:t>
              </a:r>
              <a:r>
                <a:rPr lang="es-ES" sz="2500" dirty="0" err="1"/>
                <a:t>Humanitarian</a:t>
              </a:r>
              <a:r>
                <a:rPr lang="es-ES" sz="2500" dirty="0"/>
                <a:t> </a:t>
              </a:r>
              <a:r>
                <a:rPr lang="es-ES" sz="2500" dirty="0" err="1"/>
                <a:t>aid</a:t>
              </a:r>
              <a:r>
                <a:rPr lang="es-ES" sz="2500" dirty="0"/>
                <a:t>.</a:t>
              </a:r>
            </a:p>
            <a:p>
              <a:endParaRPr lang="en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3813465"/>
            <a:ext cx="8610049" cy="2695437"/>
            <a:chOff x="555811" y="3813465"/>
            <a:chExt cx="8610049" cy="269543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8610049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000" b="1" dirty="0"/>
                <a:t>3. Expose your mental models to the open air</a:t>
              </a:r>
              <a:endParaRPr lang="en-ES" sz="3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Your</a:t>
              </a:r>
              <a:r>
                <a:rPr lang="es-ES" sz="2500" dirty="0"/>
                <a:t> </a:t>
              </a:r>
              <a:r>
                <a:rPr lang="es-ES" sz="2500" dirty="0" err="1"/>
                <a:t>knowledge</a:t>
              </a:r>
              <a:r>
                <a:rPr lang="es-ES" sz="2500" dirty="0"/>
                <a:t> </a:t>
              </a:r>
              <a:r>
                <a:rPr lang="es-ES" sz="2500" dirty="0" err="1"/>
                <a:t>of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system</a:t>
              </a:r>
              <a:r>
                <a:rPr lang="es-ES" sz="2500" dirty="0"/>
                <a:t> </a:t>
              </a:r>
              <a:r>
                <a:rPr lang="es-ES" sz="2500" dirty="0" err="1"/>
                <a:t>is</a:t>
              </a:r>
              <a:r>
                <a:rPr lang="es-ES" sz="2500" dirty="0"/>
                <a:t> </a:t>
              </a:r>
              <a:r>
                <a:rPr lang="es-ES" sz="2500" dirty="0" err="1"/>
                <a:t>nothing</a:t>
              </a:r>
              <a:r>
                <a:rPr lang="es-ES" sz="2500" dirty="0"/>
                <a:t> more </a:t>
              </a:r>
              <a:r>
                <a:rPr lang="es-ES" sz="2500" dirty="0" err="1"/>
                <a:t>than</a:t>
              </a:r>
              <a:r>
                <a:rPr lang="es-ES" sz="2500" dirty="0"/>
                <a:t> a </a:t>
              </a:r>
              <a:r>
                <a:rPr lang="es-ES" sz="2500" dirty="0" err="1"/>
                <a:t>simplified</a:t>
              </a:r>
              <a:r>
                <a:rPr lang="es-ES" sz="2500" dirty="0"/>
                <a:t> </a:t>
              </a:r>
              <a:r>
                <a:rPr lang="es-ES" sz="2500" dirty="0" err="1"/>
                <a:t>model</a:t>
              </a:r>
              <a:r>
                <a:rPr lang="es-ES" sz="2500" dirty="0"/>
                <a:t> </a:t>
              </a:r>
              <a:r>
                <a:rPr lang="es-ES" sz="2500" dirty="0" err="1"/>
                <a:t>of</a:t>
              </a:r>
              <a:r>
                <a:rPr lang="es-ES" sz="2500" dirty="0"/>
                <a:t> </a:t>
              </a:r>
              <a:r>
                <a:rPr lang="es-ES" sz="2500" dirty="0" err="1"/>
                <a:t>reality</a:t>
              </a:r>
              <a:r>
                <a:rPr lang="es-ES" sz="2500" dirty="0"/>
                <a:t> (Kant).</a:t>
              </a:r>
            </a:p>
            <a:p>
              <a:r>
                <a:rPr lang="es-ES" sz="2500" dirty="0" err="1"/>
                <a:t>Collect</a:t>
              </a:r>
              <a:r>
                <a:rPr lang="es-ES" sz="2500" dirty="0"/>
                <a:t> as </a:t>
              </a:r>
              <a:r>
                <a:rPr lang="es-ES" sz="2500" dirty="0" err="1"/>
                <a:t>many</a:t>
              </a:r>
              <a:r>
                <a:rPr lang="es-ES" sz="2500" dirty="0"/>
                <a:t> </a:t>
              </a:r>
              <a:r>
                <a:rPr lang="es-ES" sz="2500" dirty="0" err="1"/>
                <a:t>visions</a:t>
              </a:r>
              <a:r>
                <a:rPr lang="es-ES" sz="2500" dirty="0"/>
                <a:t> as </a:t>
              </a:r>
              <a:r>
                <a:rPr lang="es-ES" sz="2500" dirty="0" err="1"/>
                <a:t>possible</a:t>
              </a:r>
              <a:r>
                <a:rPr lang="es-ES" sz="2500" dirty="0"/>
                <a:t>. </a:t>
              </a:r>
              <a:r>
                <a:rPr lang="es-ES" sz="2500" dirty="0" err="1"/>
                <a:t>This</a:t>
              </a:r>
              <a:r>
                <a:rPr lang="es-ES" sz="2500" dirty="0"/>
                <a:t> </a:t>
              </a:r>
              <a:r>
                <a:rPr lang="es-ES" sz="2500" dirty="0" err="1"/>
                <a:t>will</a:t>
              </a:r>
              <a:r>
                <a:rPr lang="es-ES" sz="2500" dirty="0"/>
                <a:t> </a:t>
              </a:r>
              <a:r>
                <a:rPr lang="es-ES" sz="2500" dirty="0" err="1"/>
                <a:t>help</a:t>
              </a:r>
              <a:r>
                <a:rPr lang="es-ES" sz="2500" dirty="0"/>
                <a:t> </a:t>
              </a:r>
              <a:r>
                <a:rPr lang="es-ES" sz="2500" dirty="0" err="1"/>
                <a:t>you</a:t>
              </a:r>
              <a:r>
                <a:rPr lang="es-ES" sz="2500" dirty="0"/>
                <a:t> </a:t>
              </a:r>
              <a:r>
                <a:rPr lang="es-ES" sz="2500" dirty="0" err="1"/>
                <a:t>to</a:t>
              </a:r>
              <a:r>
                <a:rPr lang="es-ES" sz="2500" dirty="0"/>
                <a:t> </a:t>
              </a:r>
              <a:r>
                <a:rPr lang="es-ES" sz="2500" dirty="0" err="1"/>
                <a:t>better</a:t>
              </a:r>
              <a:r>
                <a:rPr lang="es-ES" sz="2500" dirty="0"/>
                <a:t> </a:t>
              </a:r>
              <a:r>
                <a:rPr lang="es-ES" sz="2500" dirty="0" err="1"/>
                <a:t>understand</a:t>
              </a:r>
              <a:r>
                <a:rPr lang="es-ES" sz="2500" dirty="0"/>
                <a:t> </a:t>
              </a:r>
              <a:r>
                <a:rPr lang="es-ES" sz="2500" dirty="0" err="1"/>
                <a:t>what</a:t>
              </a:r>
              <a:r>
                <a:rPr lang="es-ES" sz="2500" dirty="0"/>
                <a:t> </a:t>
              </a:r>
              <a:r>
                <a:rPr lang="es-ES" sz="2500" dirty="0" err="1"/>
                <a:t>is</a:t>
              </a:r>
              <a:r>
                <a:rPr lang="es-ES" sz="2500" dirty="0"/>
                <a:t> </a:t>
              </a:r>
              <a:r>
                <a:rPr lang="es-ES" sz="2500" dirty="0" err="1"/>
                <a:t>going</a:t>
              </a:r>
              <a:r>
                <a:rPr lang="es-ES" sz="2500" dirty="0"/>
                <a:t> </a:t>
              </a:r>
              <a:r>
                <a:rPr lang="es-ES" sz="2500" dirty="0" err="1"/>
                <a:t>on</a:t>
              </a:r>
              <a:r>
                <a:rPr lang="es-ES" sz="2500" dirty="0"/>
                <a:t>. </a:t>
              </a:r>
            </a:p>
            <a:p>
              <a:endParaRPr lang="es-ES" sz="2500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83AAD0A-9D41-A848-BA72-F08C3A392BAE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251465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930877"/>
            <a:ext cx="8588189" cy="2695437"/>
            <a:chOff x="555811" y="1930877"/>
            <a:chExt cx="8588189" cy="26954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471795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000" b="1" dirty="0"/>
                <a:t>4. Stay humble and learn</a:t>
              </a:r>
              <a:endParaRPr lang="en-ES" sz="3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426824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We</a:t>
              </a:r>
              <a:r>
                <a:rPr lang="es-ES" sz="2500" dirty="0"/>
                <a:t> </a:t>
              </a:r>
              <a:r>
                <a:rPr lang="es-ES" sz="2500" dirty="0" err="1"/>
                <a:t>learn</a:t>
              </a:r>
              <a:r>
                <a:rPr lang="es-ES" sz="2500" dirty="0"/>
                <a:t> </a:t>
              </a:r>
              <a:r>
                <a:rPr lang="es-ES" sz="2500" dirty="0" err="1"/>
                <a:t>by</a:t>
              </a:r>
              <a:r>
                <a:rPr lang="es-ES" sz="2500" dirty="0"/>
                <a:t> </a:t>
              </a:r>
              <a:r>
                <a:rPr lang="es-ES" sz="2500" dirty="0" err="1"/>
                <a:t>experimentation</a:t>
              </a:r>
              <a:r>
                <a:rPr lang="es-ES" sz="2500" dirty="0"/>
                <a:t> and </a:t>
              </a:r>
              <a:r>
                <a:rPr lang="es-ES" sz="2500" dirty="0" err="1"/>
                <a:t>from</a:t>
              </a:r>
              <a:r>
                <a:rPr lang="es-ES" sz="2500" dirty="0"/>
                <a:t> </a:t>
              </a:r>
              <a:r>
                <a:rPr lang="es-ES" sz="2500" dirty="0" err="1"/>
                <a:t>mistakes</a:t>
              </a:r>
              <a:r>
                <a:rPr lang="es-ES" sz="2500" dirty="0"/>
                <a:t> (embrace </a:t>
              </a:r>
              <a:r>
                <a:rPr lang="es-ES" sz="2500" dirty="0" err="1"/>
                <a:t>them</a:t>
              </a:r>
              <a:r>
                <a:rPr lang="es-ES" sz="2500" dirty="0"/>
                <a:t>).</a:t>
              </a:r>
            </a:p>
            <a:p>
              <a:r>
                <a:rPr lang="es-ES" sz="2500" dirty="0"/>
                <a:t>No more </a:t>
              </a:r>
              <a:r>
                <a:rPr lang="es-ES" sz="2500" dirty="0" err="1"/>
                <a:t>insisting</a:t>
              </a:r>
              <a:r>
                <a:rPr lang="es-ES" sz="2500" dirty="0"/>
                <a:t> </a:t>
              </a:r>
              <a:r>
                <a:rPr lang="es-ES" sz="2500" dirty="0" err="1"/>
                <a:t>on</a:t>
              </a:r>
              <a:r>
                <a:rPr lang="es-ES" sz="2500" dirty="0"/>
                <a:t> </a:t>
              </a:r>
              <a:r>
                <a:rPr lang="es-ES" sz="2500" dirty="0" err="1"/>
                <a:t>staying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course</a:t>
              </a:r>
              <a:r>
                <a:rPr lang="es-ES" sz="2500" dirty="0"/>
                <a:t>. </a:t>
              </a:r>
            </a:p>
            <a:p>
              <a:r>
                <a:rPr lang="es-ES" sz="2500" dirty="0"/>
                <a:t>Small </a:t>
              </a:r>
              <a:r>
                <a:rPr lang="es-ES" sz="2500" dirty="0" err="1"/>
                <a:t>steps</a:t>
              </a:r>
              <a:r>
                <a:rPr lang="es-ES" sz="2500" dirty="0"/>
                <a:t> and </a:t>
              </a:r>
              <a:r>
                <a:rPr lang="es-ES" sz="2500" dirty="0" err="1"/>
                <a:t>constant</a:t>
              </a:r>
              <a:r>
                <a:rPr lang="es-ES" sz="2500" dirty="0"/>
                <a:t> </a:t>
              </a:r>
              <a:r>
                <a:rPr lang="es-ES" sz="2500" dirty="0" err="1"/>
                <a:t>evaluation</a:t>
              </a:r>
              <a:r>
                <a:rPr lang="es-ES" sz="2500" dirty="0"/>
                <a:t>. </a:t>
              </a:r>
            </a:p>
            <a:p>
              <a:pPr marL="0" indent="0">
                <a:buNone/>
              </a:pPr>
              <a:endParaRPr lang="es-ES" sz="25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4512652"/>
            <a:ext cx="8588189" cy="1925996"/>
            <a:chOff x="555811" y="3813465"/>
            <a:chExt cx="8588189" cy="19259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478368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000" b="1" dirty="0"/>
                <a:t>5. Information flow is key</a:t>
              </a:r>
              <a:endParaRPr lang="en-ES" sz="30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492966"/>
              <a:ext cx="8426824" cy="12464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Share </a:t>
              </a:r>
              <a:r>
                <a:rPr lang="es-ES" sz="2500" dirty="0" err="1"/>
                <a:t>your</a:t>
              </a:r>
              <a:r>
                <a:rPr lang="es-ES" sz="2500" dirty="0"/>
                <a:t> data, </a:t>
              </a:r>
              <a:r>
                <a:rPr lang="es-ES" sz="2500" dirty="0" err="1"/>
                <a:t>don't</a:t>
              </a:r>
              <a:r>
                <a:rPr lang="es-ES" sz="2500" dirty="0"/>
                <a:t> </a:t>
              </a:r>
              <a:r>
                <a:rPr lang="es-ES" sz="2500" dirty="0" err="1"/>
                <a:t>withhold</a:t>
              </a:r>
              <a:r>
                <a:rPr lang="es-ES" sz="2500" dirty="0"/>
                <a:t> </a:t>
              </a:r>
              <a:r>
                <a:rPr lang="es-ES" sz="2500" dirty="0" err="1"/>
                <a:t>information</a:t>
              </a:r>
              <a:r>
                <a:rPr lang="es-ES" sz="2500" dirty="0"/>
                <a:t> </a:t>
              </a:r>
              <a:r>
                <a:rPr lang="es-ES" sz="2500" dirty="0" err="1"/>
                <a:t>or</a:t>
              </a:r>
              <a:r>
                <a:rPr lang="es-ES" sz="2500" dirty="0"/>
                <a:t> </a:t>
              </a:r>
              <a:r>
                <a:rPr lang="es-ES" sz="2500" dirty="0" err="1"/>
                <a:t>distort</a:t>
              </a:r>
              <a:r>
                <a:rPr lang="es-ES" sz="2500" dirty="0"/>
                <a:t> </a:t>
              </a:r>
              <a:r>
                <a:rPr lang="es-ES" sz="2500" dirty="0" err="1"/>
                <a:t>it</a:t>
              </a:r>
              <a:r>
                <a:rPr lang="es-ES" sz="2500" dirty="0"/>
                <a:t>. </a:t>
              </a:r>
              <a:r>
                <a:rPr lang="es-ES" sz="2500" dirty="0" err="1"/>
                <a:t>E.g</a:t>
              </a:r>
              <a:r>
                <a:rPr lang="es-ES" sz="2500" dirty="0"/>
                <a:t>. US </a:t>
              </a:r>
              <a:r>
                <a:rPr lang="es-ES" sz="2500" dirty="0" err="1"/>
                <a:t>Pollution</a:t>
              </a:r>
              <a:r>
                <a:rPr lang="es-ES" sz="2500" dirty="0"/>
                <a:t>.</a:t>
              </a:r>
            </a:p>
            <a:p>
              <a:endParaRPr lang="es-ES" sz="2500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C6DCE4D-65BF-B2C5-3DB8-B2194EF0E9BB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32243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2FD763-7947-FC0C-FBEB-4CC5D061E0DD}"/>
              </a:ext>
            </a:extLst>
          </p:cNvPr>
          <p:cNvGrpSpPr/>
          <p:nvPr/>
        </p:nvGrpSpPr>
        <p:grpSpPr>
          <a:xfrm>
            <a:off x="555811" y="1888921"/>
            <a:ext cx="8175813" cy="2695437"/>
            <a:chOff x="555811" y="1930877"/>
            <a:chExt cx="8175813" cy="269543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3BE3C11-487E-349F-831E-8ED7F662925B}"/>
                </a:ext>
              </a:extLst>
            </p:cNvPr>
            <p:cNvSpPr txBox="1"/>
            <p:nvPr/>
          </p:nvSpPr>
          <p:spPr>
            <a:xfrm>
              <a:off x="555811" y="1930877"/>
              <a:ext cx="700384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000" b="1" dirty="0"/>
                <a:t>6. Places responsibility in the system</a:t>
              </a:r>
              <a:endParaRPr lang="en-ES" sz="30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94EFB1-BDEF-CB7E-6685-1E330A20B87E}"/>
                </a:ext>
              </a:extLst>
            </p:cNvPr>
            <p:cNvSpPr txBox="1"/>
            <p:nvPr/>
          </p:nvSpPr>
          <p:spPr>
            <a:xfrm>
              <a:off x="717176" y="2610378"/>
              <a:ext cx="8014448" cy="201593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system</a:t>
              </a:r>
              <a:r>
                <a:rPr lang="es-ES" sz="2500" dirty="0"/>
                <a:t> </a:t>
              </a:r>
              <a:r>
                <a:rPr lang="es-ES" sz="2500" dirty="0" err="1"/>
                <a:t>must</a:t>
              </a:r>
              <a:r>
                <a:rPr lang="es-ES" sz="2500" dirty="0"/>
                <a:t> </a:t>
              </a:r>
              <a:r>
                <a:rPr lang="es-ES" sz="2500" dirty="0" err="1"/>
                <a:t>have</a:t>
              </a:r>
              <a:r>
                <a:rPr lang="es-ES" sz="2500" dirty="0"/>
                <a:t> </a:t>
              </a:r>
              <a:r>
                <a:rPr lang="es-ES" sz="2500" dirty="0" err="1"/>
                <a:t>effective</a:t>
              </a:r>
              <a:r>
                <a:rPr lang="es-ES" sz="2500" dirty="0"/>
                <a:t> </a:t>
              </a:r>
              <a:r>
                <a:rPr lang="es-ES" sz="2500" dirty="0" err="1"/>
                <a:t>regulatory</a:t>
              </a:r>
              <a:r>
                <a:rPr lang="es-ES" sz="2500" dirty="0"/>
                <a:t> </a:t>
              </a:r>
              <a:r>
                <a:rPr lang="es-ES" sz="2500" dirty="0" err="1"/>
                <a:t>mechanisms</a:t>
              </a:r>
              <a:r>
                <a:rPr lang="es-ES" sz="2500" dirty="0"/>
                <a:t>.</a:t>
              </a:r>
            </a:p>
            <a:p>
              <a:r>
                <a:rPr lang="es-ES" sz="2500" dirty="0" err="1"/>
                <a:t>Intrinsic</a:t>
              </a:r>
              <a:r>
                <a:rPr lang="es-ES" sz="2500" dirty="0"/>
                <a:t> </a:t>
              </a:r>
              <a:r>
                <a:rPr lang="es-ES" sz="2500" dirty="0" err="1"/>
                <a:t>accountability</a:t>
              </a:r>
              <a:r>
                <a:rPr lang="es-ES" sz="2500" dirty="0"/>
                <a:t>. </a:t>
              </a:r>
              <a:r>
                <a:rPr lang="es-ES" sz="2500" dirty="0" err="1"/>
                <a:t>Send</a:t>
              </a:r>
              <a:r>
                <a:rPr lang="es-ES" sz="2500" dirty="0"/>
                <a:t> </a:t>
              </a:r>
              <a:r>
                <a:rPr lang="es-ES" sz="2500" dirty="0" err="1"/>
                <a:t>clear</a:t>
              </a:r>
              <a:r>
                <a:rPr lang="es-ES" sz="2500" dirty="0"/>
                <a:t> and </a:t>
              </a:r>
              <a:r>
                <a:rPr lang="es-ES" sz="2500" dirty="0" err="1"/>
                <a:t>prompt</a:t>
              </a:r>
              <a:r>
                <a:rPr lang="es-ES" sz="2500" dirty="0"/>
                <a:t> </a:t>
              </a:r>
              <a:r>
                <a:rPr lang="es-ES" sz="2500" dirty="0" err="1"/>
                <a:t>feedback</a:t>
              </a:r>
              <a:r>
                <a:rPr lang="es-ES" sz="2500" dirty="0"/>
                <a:t> </a:t>
              </a:r>
              <a:r>
                <a:rPr lang="es-ES" sz="2500" dirty="0" err="1"/>
                <a:t>to</a:t>
              </a:r>
              <a:r>
                <a:rPr lang="es-ES" sz="2500" dirty="0"/>
                <a:t> </a:t>
              </a:r>
              <a:r>
                <a:rPr lang="es-ES" sz="2500" dirty="0" err="1"/>
                <a:t>decision-makers</a:t>
              </a:r>
              <a:r>
                <a:rPr lang="es-ES" sz="2500" dirty="0"/>
                <a:t>.</a:t>
              </a:r>
            </a:p>
            <a:p>
              <a:endParaRPr lang="es-ES" sz="25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534BDF1-A666-0502-28A1-4B089650EA50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108700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857C113-1B37-8785-8FB3-D6A53024BD3B}"/>
              </a:ext>
            </a:extLst>
          </p:cNvPr>
          <p:cNvGrpSpPr/>
          <p:nvPr/>
        </p:nvGrpSpPr>
        <p:grpSpPr>
          <a:xfrm>
            <a:off x="555811" y="1915588"/>
            <a:ext cx="8175813" cy="1788828"/>
            <a:chOff x="555811" y="3813465"/>
            <a:chExt cx="8175813" cy="182730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9FBD321-7D28-AF19-B4C5-3F7293C38EEF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b="1" dirty="0"/>
                <a:t>8. Seeks the good of the whole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2C3A44F-2323-9348-37DB-FDA50BAA59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/>
                <a:t>Do </a:t>
              </a:r>
              <a:r>
                <a:rPr lang="es-ES" sz="2500" dirty="0" err="1"/>
                <a:t>not</a:t>
              </a:r>
              <a:r>
                <a:rPr lang="es-ES" sz="2500" dirty="0"/>
                <a:t> </a:t>
              </a:r>
              <a:r>
                <a:rPr lang="es-ES" sz="2500" dirty="0" err="1"/>
                <a:t>maximise</a:t>
              </a:r>
              <a:r>
                <a:rPr lang="es-ES" sz="2500" dirty="0"/>
                <a:t> </a:t>
              </a:r>
              <a:r>
                <a:rPr lang="es-ES" sz="2500" dirty="0" err="1"/>
                <a:t>parts</a:t>
              </a:r>
              <a:r>
                <a:rPr lang="es-ES" sz="2500" dirty="0"/>
                <a:t> </a:t>
              </a:r>
              <a:r>
                <a:rPr lang="es-ES" sz="2500" dirty="0" err="1"/>
                <a:t>of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system</a:t>
              </a:r>
              <a:r>
                <a:rPr lang="es-ES" sz="2500" dirty="0"/>
                <a:t> </a:t>
              </a:r>
              <a:r>
                <a:rPr lang="es-ES" sz="2500" dirty="0" err="1"/>
                <a:t>while</a:t>
              </a:r>
              <a:r>
                <a:rPr lang="es-ES" sz="2500" dirty="0"/>
                <a:t> </a:t>
              </a:r>
              <a:r>
                <a:rPr lang="es-ES" sz="2500" dirty="0" err="1"/>
                <a:t>ignoring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whole</a:t>
              </a:r>
              <a:r>
                <a:rPr lang="es-ES" sz="2500" dirty="0"/>
                <a:t>.</a:t>
              </a:r>
            </a:p>
            <a:p>
              <a:endParaRPr lang="en-ES" sz="2500" dirty="0"/>
            </a:p>
          </p:txBody>
        </p:sp>
      </p:grpSp>
      <p:pic>
        <p:nvPicPr>
          <p:cNvPr id="8194" name="Picture 2" descr="La Guardia Civil suelta conejos aprehendidos en zonas linceras ...">
            <a:extLst>
              <a:ext uri="{FF2B5EF4-FFF2-40B4-BE49-F238E27FC236}">
                <a16:creationId xmlns:a16="http://schemas.microsoft.com/office/drawing/2014/main" id="{73BF799E-93E3-903A-9E5D-60FEB0F8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326" y="3496106"/>
            <a:ext cx="2094477" cy="27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Caza menor: los mejores artículos sobre la actividad cinegética">
            <a:extLst>
              <a:ext uri="{FF2B5EF4-FFF2-40B4-BE49-F238E27FC236}">
                <a16:creationId xmlns:a16="http://schemas.microsoft.com/office/drawing/2014/main" id="{0861C277-B4AB-F1F6-C1F3-160025025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751" y="3730128"/>
            <a:ext cx="4572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594E10-270D-F03B-BB5B-58D7ACB07363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1099689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E83B1C4-1249-E7C5-27A7-20B34DE7B954}"/>
              </a:ext>
            </a:extLst>
          </p:cNvPr>
          <p:cNvGrpSpPr/>
          <p:nvPr/>
        </p:nvGrpSpPr>
        <p:grpSpPr>
          <a:xfrm>
            <a:off x="555811" y="1930877"/>
            <a:ext cx="8175813" cy="1788828"/>
            <a:chOff x="555811" y="3813465"/>
            <a:chExt cx="8175813" cy="18273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1CFAE6E-484C-53CC-C4B9-8724A9DA8244}"/>
                </a:ext>
              </a:extLst>
            </p:cNvPr>
            <p:cNvSpPr txBox="1"/>
            <p:nvPr/>
          </p:nvSpPr>
          <p:spPr>
            <a:xfrm>
              <a:off x="555811" y="3813465"/>
              <a:ext cx="7871013" cy="5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000" b="1" dirty="0"/>
                <a:t>9. Broaden time horizons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E89F31D-6B24-137D-02CD-0814009C222A}"/>
                </a:ext>
              </a:extLst>
            </p:cNvPr>
            <p:cNvSpPr txBox="1"/>
            <p:nvPr/>
          </p:nvSpPr>
          <p:spPr>
            <a:xfrm>
              <a:off x="717176" y="4367463"/>
              <a:ext cx="8014448" cy="12733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/>
              </a:defPPr>
              <a:lvl1pPr marL="342900" indent="-342900">
                <a:buFont typeface="Arial" panose="020B0604020202020204" pitchFamily="34" charset="0"/>
                <a:buChar char="•"/>
                <a:defRPr sz="2000" b="1">
                  <a:solidFill>
                    <a:srgbClr val="70AD47"/>
                  </a:solidFill>
                </a:defRPr>
              </a:lvl1pPr>
            </a:lstStyle>
            <a:p>
              <a:r>
                <a:rPr lang="es-ES" sz="2500" dirty="0" err="1"/>
                <a:t>Looking</a:t>
              </a:r>
              <a:r>
                <a:rPr lang="es-ES" sz="2500" dirty="0"/>
                <a:t> back in time </a:t>
              </a:r>
              <a:r>
                <a:rPr lang="es-ES" sz="2500" dirty="0" err="1"/>
                <a:t>helps</a:t>
              </a:r>
              <a:r>
                <a:rPr lang="es-ES" sz="2500" dirty="0"/>
                <a:t> </a:t>
              </a:r>
              <a:r>
                <a:rPr lang="es-ES" sz="2500" dirty="0" err="1"/>
                <a:t>to</a:t>
              </a:r>
              <a:r>
                <a:rPr lang="es-ES" sz="2500" dirty="0"/>
                <a:t> </a:t>
              </a:r>
              <a:r>
                <a:rPr lang="es-ES" sz="2500" dirty="0" err="1"/>
                <a:t>better</a:t>
              </a:r>
              <a:r>
                <a:rPr lang="es-ES" sz="2500" dirty="0"/>
                <a:t> </a:t>
              </a:r>
              <a:r>
                <a:rPr lang="es-ES" sz="2500" dirty="0" err="1"/>
                <a:t>understand</a:t>
              </a:r>
              <a:r>
                <a:rPr lang="es-ES" sz="2500" dirty="0"/>
                <a:t> </a:t>
              </a:r>
              <a:r>
                <a:rPr lang="es-ES" sz="2500" dirty="0" err="1"/>
                <a:t>the</a:t>
              </a:r>
              <a:r>
                <a:rPr lang="es-ES" sz="2500" dirty="0"/>
                <a:t> </a:t>
              </a:r>
              <a:r>
                <a:rPr lang="es-ES" sz="2500" dirty="0" err="1"/>
                <a:t>system</a:t>
              </a:r>
              <a:r>
                <a:rPr lang="es-ES" sz="2500" dirty="0"/>
                <a:t>.</a:t>
              </a:r>
            </a:p>
            <a:p>
              <a:r>
                <a:rPr lang="es-ES" sz="2500" dirty="0" err="1"/>
                <a:t>Systems</a:t>
              </a:r>
              <a:r>
                <a:rPr lang="es-ES" sz="2500" dirty="0"/>
                <a:t> </a:t>
              </a:r>
              <a:r>
                <a:rPr lang="es-ES" sz="2500" dirty="0" err="1"/>
                <a:t>have</a:t>
              </a:r>
              <a:r>
                <a:rPr lang="es-ES" sz="2500" dirty="0"/>
                <a:t> </a:t>
              </a:r>
              <a:r>
                <a:rPr lang="es-ES" sz="2500" dirty="0" err="1"/>
                <a:t>memory</a:t>
              </a:r>
              <a:endParaRPr lang="es-ES" sz="2500" dirty="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A3FC92B-D42F-E278-3ACE-F782D5161950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2972541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930877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000" b="1" dirty="0"/>
              <a:t>9. Amplía los horizontes temporales</a:t>
            </a:r>
          </a:p>
        </p:txBody>
      </p:sp>
      <p:pic>
        <p:nvPicPr>
          <p:cNvPr id="9218" name="Picture 2" descr="Details are in the caption following the image">
            <a:extLst>
              <a:ext uri="{FF2B5EF4-FFF2-40B4-BE49-F238E27FC236}">
                <a16:creationId xmlns:a16="http://schemas.microsoft.com/office/drawing/2014/main" id="{AD4A005F-ABFD-2434-8004-ACB3665C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80" y="2710237"/>
            <a:ext cx="7123274" cy="3685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E20BA66-D731-1481-D522-8D3A67A48BCA}"/>
              </a:ext>
            </a:extLst>
          </p:cNvPr>
          <p:cNvSpPr txBox="1"/>
          <p:nvPr/>
        </p:nvSpPr>
        <p:spPr>
          <a:xfrm>
            <a:off x="1713648" y="6511055"/>
            <a:ext cx="649137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ES" dirty="0"/>
              <a:t>https://besjournals.onlinelibrary.wiley.com/doi/10.1002/pan3.10510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963A69-309F-BF57-3FB4-7CD2D8ED6962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3278144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11CFAE6E-484C-53CC-C4B9-8724A9DA8244}"/>
              </a:ext>
            </a:extLst>
          </p:cNvPr>
          <p:cNvSpPr txBox="1"/>
          <p:nvPr/>
        </p:nvSpPr>
        <p:spPr>
          <a:xfrm>
            <a:off x="555811" y="1705515"/>
            <a:ext cx="78710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b="1" dirty="0"/>
              <a:t>9. Broaden time horizons</a:t>
            </a:r>
            <a:endParaRPr lang="en-ES" sz="3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19EFB-FC29-4B5E-C3CA-A4D2E566A0B1}"/>
              </a:ext>
            </a:extLst>
          </p:cNvPr>
          <p:cNvSpPr txBox="1"/>
          <p:nvPr/>
        </p:nvSpPr>
        <p:spPr>
          <a:xfrm>
            <a:off x="999717" y="2330986"/>
            <a:ext cx="2036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2000" b="1" dirty="0"/>
              <a:t>Extinction debt</a:t>
            </a:r>
          </a:p>
        </p:txBody>
      </p:sp>
      <p:pic>
        <p:nvPicPr>
          <p:cNvPr id="12292" name="Picture 4">
            <a:extLst>
              <a:ext uri="{FF2B5EF4-FFF2-40B4-BE49-F238E27FC236}">
                <a16:creationId xmlns:a16="http://schemas.microsoft.com/office/drawing/2014/main" id="{9BE6FC01-6708-2B33-C33E-C03B47533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989" y="2413401"/>
            <a:ext cx="5608011" cy="415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4" name="Picture 6" descr="&quot;Estamos luchando para que el lince sea una especie vulnerable y no en ...">
            <a:extLst>
              <a:ext uri="{FF2B5EF4-FFF2-40B4-BE49-F238E27FC236}">
                <a16:creationId xmlns:a16="http://schemas.microsoft.com/office/drawing/2014/main" id="{11941365-6CAE-3AE4-28BD-3CCF003D4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24" r="21023"/>
          <a:stretch/>
        </p:blipFill>
        <p:spPr bwMode="auto">
          <a:xfrm>
            <a:off x="555810" y="3219268"/>
            <a:ext cx="2850777" cy="320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DE5231-3DD4-2285-2BA5-A8968B8C96B1}"/>
              </a:ext>
            </a:extLst>
          </p:cNvPr>
          <p:cNvSpPr txBox="1"/>
          <p:nvPr/>
        </p:nvSpPr>
        <p:spPr>
          <a:xfrm>
            <a:off x="1081751" y="997629"/>
            <a:ext cx="6702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dirty="0" err="1"/>
              <a:t>Tips</a:t>
            </a:r>
            <a:r>
              <a:rPr lang="es-ES" sz="2000" b="1" dirty="0"/>
              <a:t> </a:t>
            </a:r>
            <a:r>
              <a:rPr lang="es-ES" sz="2000" b="1" dirty="0" err="1"/>
              <a:t>for</a:t>
            </a:r>
            <a:r>
              <a:rPr lang="es-ES" sz="2000" b="1" dirty="0"/>
              <a:t> </a:t>
            </a:r>
            <a:r>
              <a:rPr lang="es-ES" sz="2000" b="1" dirty="0" err="1"/>
              <a:t>interacting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systems</a:t>
            </a:r>
            <a:r>
              <a:rPr lang="es-ES" sz="2000" b="1" dirty="0"/>
              <a:t> and </a:t>
            </a:r>
            <a:r>
              <a:rPr lang="es-ES" sz="2000" b="1" dirty="0" err="1"/>
              <a:t>dealing</a:t>
            </a:r>
            <a:r>
              <a:rPr lang="es-ES" sz="2000" b="1" dirty="0"/>
              <a:t> </a:t>
            </a:r>
            <a:r>
              <a:rPr lang="es-ES" sz="2000" b="1" dirty="0" err="1"/>
              <a:t>with</a:t>
            </a:r>
            <a:r>
              <a:rPr lang="es-ES" sz="2000" b="1" dirty="0"/>
              <a:t> </a:t>
            </a:r>
            <a:r>
              <a:rPr lang="es-ES" sz="2000" b="1" dirty="0" err="1"/>
              <a:t>complex</a:t>
            </a:r>
            <a:r>
              <a:rPr lang="es-ES" sz="2000" b="1" dirty="0"/>
              <a:t> </a:t>
            </a:r>
            <a:r>
              <a:rPr lang="es-ES" sz="2000" b="1" dirty="0" err="1"/>
              <a:t>problems</a:t>
            </a:r>
            <a:endParaRPr lang="en-ES" sz="2000" b="1" dirty="0"/>
          </a:p>
        </p:txBody>
      </p:sp>
    </p:spTree>
    <p:extLst>
      <p:ext uri="{BB962C8B-B14F-4D97-AF65-F5344CB8AC3E}">
        <p14:creationId xmlns:p14="http://schemas.microsoft.com/office/powerpoint/2010/main" val="128763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2203</TotalTime>
  <Words>437</Words>
  <Application>Microsoft Macintosh PowerPoint</Application>
  <PresentationFormat>On-screen Show (4:3)</PresentationFormat>
  <Paragraphs>49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Meta Bold Roman</vt:lpstr>
      <vt:lpstr>1_Tema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Cristina Acosta Muñoz</dc:creator>
  <cp:lastModifiedBy>Francisco Javier Bonet García</cp:lastModifiedBy>
  <cp:revision>46</cp:revision>
  <dcterms:created xsi:type="dcterms:W3CDTF">2020-07-23T01:32:39Z</dcterms:created>
  <dcterms:modified xsi:type="dcterms:W3CDTF">2025-06-02T21:27:23Z</dcterms:modified>
</cp:coreProperties>
</file>